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1" r:id="rId5"/>
    <p:sldId id="259" r:id="rId6"/>
    <p:sldId id="265" r:id="rId7"/>
    <p:sldId id="260" r:id="rId8"/>
    <p:sldId id="261" r:id="rId9"/>
    <p:sldId id="262" r:id="rId10"/>
    <p:sldId id="264" r:id="rId11"/>
    <p:sldId id="267" r:id="rId12"/>
    <p:sldId id="268" r:id="rId13"/>
    <p:sldId id="272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4BC9F-E9BE-4D0E-8279-1C1FA121B051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674F-E8CA-417A-9579-7ADE18BDC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65B90-47D4-4EC9-A1E9-CEE6B53675D5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58B9D-148B-4011-88E2-5CE1C35DB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41D99-1776-4B7F-92AE-1DB2850497CE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596EA-6CDA-461D-8353-EA42EACE5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84A6C-7BAC-4C49-96C1-BD85A69E3F2C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288AF-1C82-4FD0-BF0D-E7FC17D70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B6C28-2EEC-4382-899B-234BA7567E80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D9000-1D52-4DF0-AFB3-81F32E2BF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26EB7-D40E-4EA0-AEB3-F1088B09D27F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F179F-060C-4C83-AFAE-B09938D61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B2F32-C525-4259-BEC8-26A55FAED716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463A0-3999-4994-B5A9-3B084E22E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191C1-B08C-4215-B8C7-08BF604D5711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7F8C3-F25F-431F-BD5F-7ED5657DF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012D9-9D2B-4A1F-83BB-4502C4A476BD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A2281-1609-4835-8807-5535C9B34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18E24-73E1-4B23-A541-3E52D8E5EA49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0EF24-3BD5-4D35-9C9E-D70D6261D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C3CA6-EC35-4C49-8E0C-EB4BA3A02668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B5A34-4060-470D-A332-B1E53688E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chemeClr val="accent1">
                <a:lumMod val="40000"/>
                <a:lumOff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01400F-F68B-4CC0-A56A-D82A59EF18F1}" type="datetimeFigureOut">
              <a:rPr lang="cs-CZ"/>
              <a:pPr>
                <a:defRPr/>
              </a:pPr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D28BA43-6894-4439-AB45-D36F80236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181/426/9f4e829c7d_8976929_u.gif" TargetMode="External"/><Relationship Id="rId2" Type="http://schemas.openxmlformats.org/officeDocument/2006/relationships/hyperlink" Target="http://www.nikolauspostamt.de/Bilder/PostausStNikolaus08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poeta.cz/img/hvezdicky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259632" y="3429000"/>
            <a:ext cx="64008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Mgr. Romana Vítková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ZŠ a MŠ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Nedašov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42088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VY_32_Inovace_12 VR-2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797152"/>
            <a:ext cx="6081712" cy="1485900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Mikuláš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Obrázek 9" descr="http://www.nikolauspostamt.de/Bilder/PostausStNikolaus08.jpg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2450"/>
          <a:stretch>
            <a:fillRect/>
          </a:stretch>
        </p:blipFill>
        <p:spPr bwMode="auto">
          <a:xfrm flipH="1">
            <a:off x="6156176" y="3212976"/>
            <a:ext cx="118645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124744"/>
            <a:ext cx="88204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postup           </a:t>
            </a:r>
          </a:p>
          <a:p>
            <a:pPr fontAlgn="b"/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výroby papírového Mikuláše formou prezentace</a:t>
            </a:r>
          </a:p>
          <a:p>
            <a:pPr fontAlgn="b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                                            Romana Vítková</a:t>
            </a:r>
          </a:p>
          <a:p>
            <a:pPr fontAlgn="b"/>
            <a:r>
              <a:rPr lang="cs-CZ" smtClean="0">
                <a:latin typeface="Times New Roman" pitchFamily="18" charset="0"/>
                <a:cs typeface="Times New Roman" pitchFamily="18" charset="0"/>
              </a:rPr>
              <a:t>Datum zhotovení                           prosinec 2011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Jazyk                                             český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                         pracuje podle jednoduchého slovního návodu a předlohy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Speciální vzdělávací potřeby         žádné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Mikuláš, válcová loutka, pracovní postup, práce s papírem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               prezentace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aktivita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Cílová skupina                               žák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Stupeň a typ vzdělání                    základní vzdělávání – první stupeň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Typická věková skupina                2. třída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Celková velikost                            3,82 MB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Na Mikuláše 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Jiří Žáček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Už je zima, už je zas –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Mikuláši mají sraz.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Jeden půjde rovnou k nám. 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Bude bručet – však ho znám.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Číhnu se mu na boty: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Ahoj, táto, jsi to ty?</a:t>
            </a:r>
          </a:p>
        </p:txBody>
      </p:sp>
      <p:pic>
        <p:nvPicPr>
          <p:cNvPr id="4" name="Obrázek 3" descr="http://www.nikolauspostamt.de/Bilder/PostausStNikolaus08.jpg"/>
          <p:cNvPicPr/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2450"/>
          <a:stretch>
            <a:fillRect/>
          </a:stretch>
        </p:blipFill>
        <p:spPr bwMode="auto">
          <a:xfrm flipH="1">
            <a:off x="5580112" y="1196752"/>
            <a:ext cx="2914650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5796136" y="908720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741" b="54796"/>
          <a:stretch>
            <a:fillRect/>
          </a:stretch>
        </p:blipFill>
        <p:spPr bwMode="auto">
          <a:xfrm>
            <a:off x="4211960" y="2060848"/>
            <a:ext cx="695325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741" b="54796"/>
          <a:stretch>
            <a:fillRect/>
          </a:stretch>
        </p:blipFill>
        <p:spPr bwMode="auto">
          <a:xfrm>
            <a:off x="7884368" y="476672"/>
            <a:ext cx="695325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4427984" y="4437112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8244408" y="2132856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3131840" y="1124744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1331640" y="764704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741" b="54796"/>
          <a:stretch>
            <a:fillRect/>
          </a:stretch>
        </p:blipFill>
        <p:spPr bwMode="auto">
          <a:xfrm>
            <a:off x="3275856" y="5517232"/>
            <a:ext cx="695325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741" b="54796"/>
          <a:stretch>
            <a:fillRect/>
          </a:stretch>
        </p:blipFill>
        <p:spPr bwMode="auto">
          <a:xfrm>
            <a:off x="8172400" y="5733256"/>
            <a:ext cx="695325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1741" b="54796"/>
          <a:stretch>
            <a:fillRect/>
          </a:stretch>
        </p:blipFill>
        <p:spPr bwMode="auto">
          <a:xfrm>
            <a:off x="7884368" y="4077072"/>
            <a:ext cx="695325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5652120" y="5661248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http://nd01.jxs.cz/181/426/9f4e829c7d_8976929_u.gif"/>
          <p:cNvPicPr/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1000" t="45500" r="26500"/>
          <a:stretch>
            <a:fillRect/>
          </a:stretch>
        </p:blipFill>
        <p:spPr bwMode="auto">
          <a:xfrm>
            <a:off x="1043608" y="5517232"/>
            <a:ext cx="581025" cy="603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Mikuláš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Mamka\Dokumenty\Obrázky\mikuláš\P101006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3703" b="9259"/>
          <a:stretch>
            <a:fillRect/>
          </a:stretch>
        </p:blipFill>
        <p:spPr bwMode="auto">
          <a:xfrm>
            <a:off x="2267744" y="1268760"/>
            <a:ext cx="4680519" cy="5431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340768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005064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420888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005064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45224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5517232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340768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www.poeta.cz/img/hvezdicky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2564904"/>
            <a:ext cx="504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Mamka\Dokumenty\Obrázky\mikuláš\P1010051.JPG"/>
          <p:cNvPicPr>
            <a:picLocks noChangeAspect="1" noChangeArrowheads="1"/>
          </p:cNvPicPr>
          <p:nvPr/>
        </p:nvPicPr>
        <p:blipFill>
          <a:blip r:embed="rId2" cstate="print">
            <a:lum bright="20000"/>
          </a:blip>
          <a:srcRect/>
          <a:stretch>
            <a:fillRect/>
          </a:stretch>
        </p:blipFill>
        <p:spPr bwMode="auto">
          <a:xfrm>
            <a:off x="1331640" y="1628800"/>
            <a:ext cx="6408712" cy="4806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budeme k výrobě potřebovat?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899592" y="5301208"/>
            <a:ext cx="2376264" cy="144016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899592" y="4509120"/>
            <a:ext cx="2376264" cy="144016"/>
          </a:xfrm>
          <a:prstGeom prst="rightArrow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99592" y="3573016"/>
            <a:ext cx="2808312" cy="144016"/>
          </a:xfrm>
          <a:prstGeom prst="rightArrow">
            <a:avLst/>
          </a:prstGeom>
          <a:solidFill>
            <a:srgbClr val="FF33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0800000" flipV="1">
            <a:off x="5292080" y="5373216"/>
            <a:ext cx="2448272" cy="144016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869160"/>
            <a:ext cx="197971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bílý tvrdý papír A4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4077072"/>
            <a:ext cx="1224136" cy="369332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zlatý papír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3140968"/>
            <a:ext cx="2160240" cy="369332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červený tvrdý papír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4941168"/>
            <a:ext cx="216024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béžový tvrdý papír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2780928"/>
            <a:ext cx="864096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lepidlo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ipka doprava 18"/>
          <p:cNvSpPr/>
          <p:nvPr/>
        </p:nvSpPr>
        <p:spPr>
          <a:xfrm rot="10800000" flipV="1">
            <a:off x="6012160" y="3212976"/>
            <a:ext cx="1728192" cy="144016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0800000" flipV="1">
            <a:off x="5796136" y="2564904"/>
            <a:ext cx="1944216" cy="144016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0800000" flipV="1">
            <a:off x="5076056" y="2060848"/>
            <a:ext cx="2664296" cy="144016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2204864"/>
            <a:ext cx="792088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nůžky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16216" y="1628800"/>
            <a:ext cx="1224136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sešívačku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Mamka\Dokumenty\Obrázky\mikuláš\P1010057.JPG"/>
          <p:cNvPicPr>
            <a:picLocks noChangeAspect="1" noChangeArrowheads="1"/>
          </p:cNvPicPr>
          <p:nvPr/>
        </p:nvPicPr>
        <p:blipFill>
          <a:blip r:embed="rId2" cstate="print"/>
          <a:srcRect l="2126" r="2194" b="10226"/>
          <a:stretch>
            <a:fillRect/>
          </a:stretch>
        </p:blipFill>
        <p:spPr bwMode="auto">
          <a:xfrm>
            <a:off x="1475656" y="2060848"/>
            <a:ext cx="6624736" cy="4661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Všechny díly si nejdříve obkresli podle šablony a vystřihni.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Mamka\Dokumenty\Obrázky\mikuláš\P1010052.JPG"/>
          <p:cNvPicPr>
            <a:picLocks noChangeAspect="1" noChangeArrowheads="1"/>
          </p:cNvPicPr>
          <p:nvPr/>
        </p:nvPicPr>
        <p:blipFill>
          <a:blip r:embed="rId2" cstate="print"/>
          <a:srcRect l="5670" t="9366" r="4330" b="2751"/>
          <a:stretch>
            <a:fillRect/>
          </a:stretch>
        </p:blipFill>
        <p:spPr bwMode="auto">
          <a:xfrm>
            <a:off x="1187624" y="1916832"/>
            <a:ext cx="6489290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Na bílý papír A4 přilep doprostřed nahoru béžový obdélník - 15 x 11 cm.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Mamka\Dokumenty\Obrázky\mikuláš\P1010053.JPG"/>
          <p:cNvPicPr>
            <a:picLocks noChangeAspect="1" noChangeArrowheads="1"/>
          </p:cNvPicPr>
          <p:nvPr/>
        </p:nvPicPr>
        <p:blipFill>
          <a:blip r:embed="rId2" cstate="print"/>
          <a:srcRect l="5670" t="11256" r="7864" b="5000"/>
          <a:stretch>
            <a:fillRect/>
          </a:stretch>
        </p:blipFill>
        <p:spPr bwMode="auto">
          <a:xfrm>
            <a:off x="1403648" y="1700808"/>
            <a:ext cx="6768752" cy="4916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Proužek papíru 10 x 2 cm nastříhej jen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 poloviny a přilep doprostřed béžového podkladu.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Mamka\Dokumenty\Obrázky\mikuláš\P1010054.JPG"/>
          <p:cNvPicPr>
            <a:picLocks noChangeAspect="1" noChangeArrowheads="1"/>
          </p:cNvPicPr>
          <p:nvPr/>
        </p:nvPicPr>
        <p:blipFill>
          <a:blip r:embed="rId2" cstate="print"/>
          <a:srcRect l="7796" t="8505" r="7864" b="9281"/>
          <a:stretch>
            <a:fillRect/>
          </a:stretch>
        </p:blipFill>
        <p:spPr bwMode="auto">
          <a:xfrm>
            <a:off x="1187624" y="1556792"/>
            <a:ext cx="6840760" cy="5001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Přilep červený plášť.  Z proužků papíru vyrob zlatý křížek a umísti ho co </a:t>
            </a: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nejblíže </a:t>
            </a:r>
            <a:br>
              <a:rPr lang="cs-CZ" sz="32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 dolnímu okraji.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Mamka\Dokumenty\Obrázky\mikuláš\P1010058.JPG"/>
          <p:cNvPicPr>
            <a:picLocks noChangeAspect="1" noChangeArrowheads="1"/>
          </p:cNvPicPr>
          <p:nvPr/>
        </p:nvPicPr>
        <p:blipFill>
          <a:blip r:embed="rId2" cstate="print"/>
          <a:srcRect l="18068" r="13893" b="2666"/>
          <a:stretch>
            <a:fillRect/>
          </a:stretch>
        </p:blipFill>
        <p:spPr bwMode="auto">
          <a:xfrm>
            <a:off x="4788024" y="2204864"/>
            <a:ext cx="4135561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C:\Documents and Settings\Mamka\Dokumenty\Obrázky\mikuláš\P1010055.JPG"/>
          <p:cNvPicPr>
            <a:picLocks noChangeAspect="1" noChangeArrowheads="1"/>
          </p:cNvPicPr>
          <p:nvPr/>
        </p:nvPicPr>
        <p:blipFill>
          <a:blip r:embed="rId3" cstate="print"/>
          <a:srcRect l="14884" r="11407" b="2666"/>
          <a:stretch>
            <a:fillRect/>
          </a:stretch>
        </p:blipFill>
        <p:spPr bwMode="auto">
          <a:xfrm>
            <a:off x="107504" y="2204864"/>
            <a:ext cx="4464496" cy="4421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Přilep čepici, opět vystřihni a nalep zlatý křížek. Obličej dolep co nejpečlivěji.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C:\Documents and Settings\Mamka\Dokumenty\Obrázky\mikuláš\P1010060.JPG"/>
          <p:cNvPicPr>
            <a:picLocks noChangeAspect="1" noChangeArrowheads="1"/>
          </p:cNvPicPr>
          <p:nvPr/>
        </p:nvPicPr>
        <p:blipFill>
          <a:blip r:embed="rId2" cstate="print"/>
          <a:srcRect t="6380" b="3275"/>
          <a:stretch>
            <a:fillRect/>
          </a:stretch>
        </p:blipFill>
        <p:spPr bwMode="auto">
          <a:xfrm>
            <a:off x="2411760" y="1556792"/>
            <a:ext cx="4221503" cy="5085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  bílého proužku 10 x 12 cm vyrob vlasy. Proužek nastříhej do větší poloviny, přilep ruce a hotovo.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Mamka\Dokumenty\Obrázky\mikuláš\P1010065.JPG"/>
          <p:cNvPicPr>
            <a:picLocks noChangeAspect="1" noChangeArrowheads="1"/>
          </p:cNvPicPr>
          <p:nvPr/>
        </p:nvPicPr>
        <p:blipFill>
          <a:blip r:embed="rId2" cstate="print"/>
          <a:srcRect l="3701" t="4060" r="6173" b="9259"/>
          <a:stretch>
            <a:fillRect/>
          </a:stretch>
        </p:blipFill>
        <p:spPr bwMode="auto">
          <a:xfrm>
            <a:off x="1979712" y="188640"/>
            <a:ext cx="5031991" cy="645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ný popisek 2"/>
          <p:cNvSpPr/>
          <p:nvPr/>
        </p:nvSpPr>
        <p:spPr>
          <a:xfrm>
            <a:off x="5868144" y="2636912"/>
            <a:ext cx="3096344" cy="1908792"/>
          </a:xfrm>
          <a:prstGeom prst="wedgeEllipseCallout">
            <a:avLst>
              <a:gd name="adj1" fmla="val -97197"/>
              <a:gd name="adj2" fmla="val 55657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Jsem tady v plné parádě a mohu jít hodným dětem rozdávat dárky pro radost.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2448272"/>
          </a:xfrm>
        </p:spPr>
        <p:txBody>
          <a:bodyPr/>
          <a:lstStyle/>
          <a:p>
            <a:pPr algn="l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Metodika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výrobě Mikuláše – válcové loutky. Může být také využita při samostatné práci žáků, kde si učitel může ověřit schopnost žáků samostatně pracovat a číst s porozuměním.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2808312"/>
          </a:xfrm>
        </p:spPr>
        <p:txBody>
          <a:bodyPr/>
          <a:lstStyle/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ikolauspostamt.de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2011- 12-03].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nikolauspostamt.de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Bilder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/PostausStNikolaus08.jpg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d01.jxs.cz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2011- 12-03].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http://nd01.jxs.cz/181/426/9f4e829c7d_8976929_u.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gif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oeta.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2011- 12-03]. Dostupný na WWW: 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http://www.poeta.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hvezdicky.gif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301</Words>
  <Application>Microsoft Office PowerPoint</Application>
  <PresentationFormat>Předvádění na obrazovce (4:3)</PresentationFormat>
  <Paragraphs>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Mikuláš </vt:lpstr>
      <vt:lpstr>Snímek 2</vt:lpstr>
      <vt:lpstr>Na Mikuláše  Jiří Žáček</vt:lpstr>
      <vt:lpstr>Mikuláš</vt:lpstr>
      <vt:lpstr>Co budeme k výrobě potřebovat?</vt:lpstr>
      <vt:lpstr>Všechny díly si nejdříve obkresli podle šablony a vystřihni.</vt:lpstr>
      <vt:lpstr>Na bílý papír A4 přilep doprostřed nahoru béžový obdélník - 15 x 11 cm.</vt:lpstr>
      <vt:lpstr>Proužek papíru 10 x 2 cm nastříhej jen  do poloviny a přilep doprostřed béžového podkladu.</vt:lpstr>
      <vt:lpstr>Přilep červený plášť.  Z proužků papíru vyrob zlatý křížek a umísti ho co nejblíže   k dolnímu okraji.</vt:lpstr>
      <vt:lpstr>Přilep čepici, opět vystřihni a nalep zlatý křížek. Obličej dolep co nejpečlivěji.</vt:lpstr>
      <vt:lpstr>Z  bílého proužku 10 x 12 cm vyrob vlasy. Proužek nastříhej do větší poloviny, přilep ruce a hotovo.</vt:lpstr>
      <vt:lpstr>Snímek 12</vt:lpstr>
      <vt:lpstr>Metodika: prezentace pomáhá učiteli při tradiční frontální výuce praktických činností ve třídě. Vysvětluje pracovní postup při výrobě Mikuláše – válcové loutky. Může být také využita při samostatné práci žáků, kde si učitel může ověřit schopnost žáků samostatně pracovat a číst s porozuměním.</vt:lpstr>
      <vt:lpstr>Použité zdroje: AUTOR NEUVEDEN. Nikolauspostamt.de [online]. [Cit. 2011- 12-03]. Dostupný na WWW: http://www.nikolauspostamt.de/Bilder/PostausStNikolaus08.jpg AUTOR NEUVEDEN. Nd01.jxs.cz [online]. [Cit. 2011- 12-03]. Dostupný na WWW: http://nd01.jxs.cz/181/426/9f4e829c7d_8976929_u.gif AUTOR NEUVEDEN. Poeta.cz [online]. [Cit. 2011- 12-03]. Dostupný na WWW:  http://www.poeta.cz/img/hvezdicky.gif VLASTNÍ TVORBA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38</cp:revision>
  <dcterms:created xsi:type="dcterms:W3CDTF">2011-11-19T13:59:36Z</dcterms:created>
  <dcterms:modified xsi:type="dcterms:W3CDTF">2013-09-16T17:21:22Z</dcterms:modified>
</cp:coreProperties>
</file>