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microsoft.com/office/2007/relationships/hdphoto" Target="../media/hdphoto2.wdp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NÁZEV 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ŠKOLY: ZŠ Karla Klíče Hostinné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AUTOR: Mgr. Lenka Stará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VY_32_INOVACE_12_B_11_Jaro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Jaro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ČÍSLO 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492896"/>
            <a:ext cx="7406640" cy="17526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Jaro</a:t>
            </a:r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589231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66807809"/>
              </p:ext>
            </p:extLst>
          </p:nvPr>
        </p:nvGraphicFramePr>
        <p:xfrm>
          <a:off x="1435100" y="1447800"/>
          <a:ext cx="7499350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9675"/>
                <a:gridCol w="1249892"/>
                <a:gridCol w="1249891"/>
                <a:gridCol w="12498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10.3.2012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Jaro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Pranostika, březen, duben, květen, slunečno,</a:t>
                      </a:r>
                      <a:r>
                        <a:rPr lang="cs-CZ" baseline="0" dirty="0" smtClean="0"/>
                        <a:t> polojasno, zataženo, deštivo, tulipán, sněženka, bledule, tráva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653826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54162"/>
          </a:xfrm>
        </p:spPr>
        <p:txBody>
          <a:bodyPr>
            <a:normAutofit fontScale="90000"/>
          </a:bodyPr>
          <a:lstStyle/>
          <a:p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Mgr. Lenka Stará</a:t>
            </a:r>
            <a:br>
              <a:rPr lang="cs-CZ" sz="2300" dirty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 smtClean="0">
                <a:solidFill>
                  <a:prstClr val="black"/>
                </a:solidFill>
                <a:effectLst/>
                <a:latin typeface="Calibri"/>
              </a:rPr>
              <a:t>datum 10.3.2012</a:t>
            </a:r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/>
            </a:r>
            <a:br>
              <a:rPr lang="cs-CZ" sz="2300" dirty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Určeno pro 1. </a:t>
            </a:r>
            <a:r>
              <a:rPr lang="cs-CZ" sz="2300" dirty="0" smtClean="0">
                <a:solidFill>
                  <a:prstClr val="black"/>
                </a:solidFill>
                <a:effectLst/>
                <a:latin typeface="Calibri"/>
              </a:rPr>
              <a:t>ročník</a:t>
            </a:r>
            <a:br>
              <a:rPr lang="cs-CZ" sz="2300" dirty="0" smtClean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 smtClean="0">
                <a:solidFill>
                  <a:prstClr val="black"/>
                </a:solidFill>
                <a:effectLst/>
                <a:latin typeface="Calibri"/>
              </a:rPr>
              <a:t>Prezentace 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72816"/>
            <a:ext cx="7498080" cy="4800600"/>
          </a:xfrm>
        </p:spPr>
        <p:txBody>
          <a:bodyPr>
            <a:normAutofit/>
          </a:bodyPr>
          <a:lstStyle/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  <a:endParaRPr lang="cs-CZ" sz="17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Seznámení se s několika jarními pranostikami – vysvětlení, co znamenají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</a:t>
            </a:r>
            <a:r>
              <a:rPr lang="cs-CZ" sz="17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činnosti: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5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tabuli klikni na jarní měsíce – pokud označíme správné, objeví se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tabulce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se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smajlíkem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ze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8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, pokud bude odpověď špatná, objeví se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ze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9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6 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Pomůcky pro zapamatování si názvů měsíců – obrázky břízy, dubového listí a květů – po kliknutí vplynou názvy měsíců, po dalším jejich čísla 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7 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Jak se změnilo jarní počasí oproti zimnímu – svítí víc slunce, prší, je tepleji, krajina kolem je bez sněhu, zelená se tráva, začínají vyrůstat první jarní květiny…</a:t>
            </a: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592668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7746064" cy="5616624"/>
          </a:xfrm>
        </p:spPr>
        <p:txBody>
          <a:bodyPr>
            <a:normAutofit lnSpcReduction="10000"/>
          </a:bodyPr>
          <a:lstStyle/>
          <a:p>
            <a:pPr marL="82296" indent="0" algn="ctr">
              <a:buNone/>
            </a:pPr>
            <a:r>
              <a:rPr lang="pl-PL" sz="4000" dirty="0" smtClean="0">
                <a:solidFill>
                  <a:schemeClr val="bg2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Březen</a:t>
            </a:r>
            <a:r>
              <a:rPr lang="pl-PL" sz="4000" dirty="0">
                <a:solidFill>
                  <a:schemeClr val="bg2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za kamna vlezem - duben, ještě tam budem</a:t>
            </a:r>
            <a:r>
              <a:rPr lang="pl-PL" sz="4000" dirty="0" smtClean="0">
                <a:solidFill>
                  <a:schemeClr val="bg2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  <a:p>
            <a:pPr marL="82296" indent="0" algn="ctr">
              <a:buNone/>
            </a:pPr>
            <a:endParaRPr lang="pl-PL" sz="4000" dirty="0" smtClean="0">
              <a:solidFill>
                <a:schemeClr val="bg2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marL="82296" lvl="0" indent="0" algn="ctr">
              <a:buClr>
                <a:srgbClr val="FE8637"/>
              </a:buClr>
              <a:buNone/>
            </a:pPr>
            <a:r>
              <a:rPr lang="cs-CZ" sz="4000" b="1" dirty="0">
                <a:solidFill>
                  <a:srgbClr val="92D05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Máj teplo dává a stromy květem zdobívá</a:t>
            </a:r>
            <a:r>
              <a:rPr lang="cs-CZ" sz="4000" b="1" dirty="0" smtClean="0">
                <a:solidFill>
                  <a:srgbClr val="92D05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  <a:p>
            <a:pPr marL="82296" lvl="0" indent="0" algn="ctr">
              <a:buClr>
                <a:srgbClr val="FE8637"/>
              </a:buClr>
              <a:buNone/>
            </a:pPr>
            <a:endParaRPr lang="cs-CZ" sz="4000" b="1" dirty="0">
              <a:solidFill>
                <a:schemeClr val="accent2">
                  <a:lumMod val="75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marL="82296" indent="0" algn="ctr">
              <a:buNone/>
            </a:pPr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Březen </a:t>
            </a:r>
            <a:r>
              <a:rPr lang="cs-CZ" sz="4000" i="1" dirty="0">
                <a:solidFill>
                  <a:schemeClr val="accent2">
                    <a:lumMod val="75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suchý, duben mokrý a máj prochlazený, roček bude vydařený</a:t>
            </a:r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8728040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80728"/>
            <a:ext cx="7498080" cy="5267672"/>
          </a:xfrm>
        </p:spPr>
        <p:txBody>
          <a:bodyPr>
            <a:normAutofit/>
          </a:bodyPr>
          <a:lstStyle/>
          <a:p>
            <a:pPr marL="82296" lvl="0" indent="0">
              <a:buClr>
                <a:srgbClr val="FE8637"/>
              </a:buClr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82296" lvl="0" indent="0"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82296" lvl="0" indent="0">
              <a:buClr>
                <a:srgbClr val="FE8637"/>
              </a:buClr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82296" lvl="0" indent="0"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82296" lvl="0" indent="0">
              <a:buClr>
                <a:srgbClr val="FE8637"/>
              </a:buClr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82296" indent="0">
              <a:buNone/>
            </a:pPr>
            <a:endParaRPr lang="cs-CZ" dirty="0" smtClean="0"/>
          </a:p>
        </p:txBody>
      </p:sp>
      <p:sp>
        <p:nvSpPr>
          <p:cNvPr id="4" name="Oválný popisek 3"/>
          <p:cNvSpPr/>
          <p:nvPr/>
        </p:nvSpPr>
        <p:spPr>
          <a:xfrm>
            <a:off x="1187624" y="876442"/>
            <a:ext cx="3168352" cy="2088232"/>
          </a:xfrm>
          <a:prstGeom prst="wedgeEllipseCallout">
            <a:avLst>
              <a:gd name="adj1" fmla="val 50266"/>
              <a:gd name="adj2" fmla="val -47882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Jaké jarní měsíce znáte?</a:t>
            </a:r>
            <a:endParaRPr lang="cs-CZ" sz="3200" b="1" dirty="0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3797437" y="4286934"/>
            <a:ext cx="1584176" cy="1192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DUBEN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Ovál 11">
            <a:hlinkClick r:id="rId2" action="ppaction://hlinksldjump"/>
          </p:cNvPr>
          <p:cNvSpPr/>
          <p:nvPr/>
        </p:nvSpPr>
        <p:spPr>
          <a:xfrm>
            <a:off x="5076056" y="1218400"/>
            <a:ext cx="1795143" cy="1192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BŘEZEN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Ovál 12">
            <a:hlinkClick r:id="rId3" action="ppaction://hlinksldjump"/>
          </p:cNvPr>
          <p:cNvSpPr/>
          <p:nvPr/>
        </p:nvSpPr>
        <p:spPr>
          <a:xfrm>
            <a:off x="5400042" y="5287563"/>
            <a:ext cx="1584176" cy="1192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SRPEN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Ovál 13">
            <a:hlinkClick r:id="rId2" action="ppaction://hlinksldjump"/>
          </p:cNvPr>
          <p:cNvSpPr/>
          <p:nvPr/>
        </p:nvSpPr>
        <p:spPr>
          <a:xfrm>
            <a:off x="6871199" y="4094588"/>
            <a:ext cx="1717323" cy="1192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KVĚTEN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Ovál 14">
            <a:hlinkClick r:id="rId3" action="ppaction://hlinksldjump"/>
          </p:cNvPr>
          <p:cNvSpPr/>
          <p:nvPr/>
        </p:nvSpPr>
        <p:spPr>
          <a:xfrm>
            <a:off x="4589525" y="2938047"/>
            <a:ext cx="2414822" cy="1192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ČERVENEC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6" name="Ovál 15">
            <a:hlinkClick r:id="rId3" action="ppaction://hlinksldjump"/>
          </p:cNvPr>
          <p:cNvSpPr/>
          <p:nvPr/>
        </p:nvSpPr>
        <p:spPr>
          <a:xfrm>
            <a:off x="1979711" y="5229778"/>
            <a:ext cx="1736345" cy="1192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ČERVEN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7" name="Ovál 16">
            <a:hlinkClick r:id="rId3" action="ppaction://hlinksldjump"/>
          </p:cNvPr>
          <p:cNvSpPr/>
          <p:nvPr/>
        </p:nvSpPr>
        <p:spPr>
          <a:xfrm>
            <a:off x="2131880" y="3498100"/>
            <a:ext cx="1584176" cy="1192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ÚNOR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8" name="Ovál 17">
            <a:hlinkClick r:id="rId3" action="ppaction://hlinksldjump"/>
          </p:cNvPr>
          <p:cNvSpPr/>
          <p:nvPr/>
        </p:nvSpPr>
        <p:spPr>
          <a:xfrm>
            <a:off x="7004347" y="1814888"/>
            <a:ext cx="1584176" cy="1192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ŘÍJEN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651061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7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Jaro	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78187"/>
            <a:ext cx="2606312" cy="243884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Lenka\AppData\Local\Microsoft\Windows\Temporary Internet Files\Content.IE5\MWPBBGB1\MP9004069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969715"/>
            <a:ext cx="2736304" cy="241161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AppData\Local\Microsoft\Windows\Temporary Internet Files\Content.IE5\RDP0LP5D\MP900289935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78188"/>
            <a:ext cx="2752904" cy="24388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02349" y="198884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BŘEZEN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71414" y="2024189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DUBEN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4786657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KVĚTEN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6824" y="257913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n w="12700">
                  <a:solidFill>
                    <a:schemeClr val="bg1"/>
                  </a:solidFill>
                </a:ln>
              </a:rPr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65480" y="2589151"/>
            <a:ext cx="4680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>
                  <a:solidFill>
                    <a:schemeClr val="bg1"/>
                  </a:solidFill>
                </a:ln>
              </a:rPr>
              <a:t>4</a:t>
            </a:r>
            <a:endParaRPr lang="cs-CZ" sz="54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97313" y="5334897"/>
            <a:ext cx="4694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>
                  <a:solidFill>
                    <a:schemeClr val="bg1"/>
                  </a:solidFill>
                </a:ln>
              </a:rPr>
              <a:t>5</a:t>
            </a:r>
            <a:endParaRPr lang="cs-CZ" sz="5400" b="1" dirty="0">
              <a:ln>
                <a:solidFill>
                  <a:schemeClr val="bg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527362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Jarní počasí</a:t>
            </a:r>
            <a:endParaRPr lang="cs-CZ" dirty="0"/>
          </a:p>
        </p:txBody>
      </p:sp>
      <p:pic>
        <p:nvPicPr>
          <p:cNvPr id="3079" name="Picture 7" descr="C:\Users\Lenka\AppData\Local\Microsoft\Windows\Temporary Internet Files\Content.IE5\2P8WKYRZ\MP9003138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7939" y="3249013"/>
            <a:ext cx="8156061" cy="360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enka\AppData\Local\Microsoft\Windows\Temporary Internet Files\Content.IE5\SCULD85L\MC90043258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5008" y="28400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Lenka\AppData\Local\Microsoft\Windows\Temporary Internet Files\Content.IE5\QI5IW9YL\MC90043258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2137" y="12109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Lenka\AppData\Local\Microsoft\Windows\Temporary Internet Files\Content.IE5\RDP0LP5D\MC900432591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7965" y="12109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Lenka\AppData\Local\Microsoft\Windows\Temporary Internet Files\Content.IE5\CZIFSG7U\MC90043258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6537" y="28400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Lenka\AppData\Local\Microsoft\Windows\Temporary Internet Files\Content.IE5\QI5IW9YL\MC900088216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2110" y="4304412"/>
            <a:ext cx="2041516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Lenka\AppData\Local\Microsoft\Windows\Temporary Internet Files\Content.IE5\P4OCJY1L\MC9001228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0306" y="4391544"/>
            <a:ext cx="2573102" cy="2581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Lenka\AppData\Local\Microsoft\Windows\Temporary Internet Files\Content.IE5\R8G28MHF\MC9004281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6451" y="4102926"/>
            <a:ext cx="1125686" cy="2792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84334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 fontScale="90000"/>
            <a:scene3d>
              <a:camera prst="orthographicFront"/>
              <a:lightRig rig="threePt" dir="t"/>
            </a:scene3d>
            <a:flatTx/>
          </a:bodyPr>
          <a:lstStyle/>
          <a:p>
            <a:pPr algn="ctr"/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9868" y="3680062"/>
            <a:ext cx="3280408" cy="1656184"/>
          </a:xfrm>
        </p:spPr>
        <p:txBody>
          <a:bodyPr>
            <a:prstTxWarp prst="textArchDown">
              <a:avLst/>
            </a:prstTxWarp>
            <a:normAutofit/>
          </a:bodyPr>
          <a:lstStyle/>
          <a:p>
            <a:pPr marL="82296" indent="0" algn="ctr">
              <a:buNone/>
            </a:pPr>
            <a:r>
              <a:rPr lang="cs-CZ" sz="4000" dirty="0" smtClean="0"/>
              <a:t>Trefa do černého!</a:t>
            </a:r>
            <a:endParaRPr lang="cs-CZ" sz="4000" dirty="0"/>
          </a:p>
        </p:txBody>
      </p:sp>
      <p:pic>
        <p:nvPicPr>
          <p:cNvPr id="2050" name="Picture 2" descr="C:\Users\Lenka\AppData\Local\Microsoft\Windows\Temporary Internet Files\Content.IE5\2P8WKYRZ\MC900433160[1].jpg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27834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817449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31796" y="1844824"/>
            <a:ext cx="4864584" cy="3284984"/>
          </a:xfrm>
        </p:spPr>
        <p:txBody>
          <a:bodyPr>
            <a:prstTxWarp prst="textArchDown">
              <a:avLst/>
            </a:prstTxWarp>
            <a:normAutofit/>
          </a:bodyPr>
          <a:lstStyle/>
          <a:p>
            <a:pPr marL="82296" indent="0" algn="ctr">
              <a:buNone/>
            </a:pPr>
            <a:r>
              <a:rPr lang="cs-CZ" sz="4000" dirty="0" smtClean="0"/>
              <a:t>Zkus to znovu!</a:t>
            </a:r>
            <a:endParaRPr lang="cs-CZ" sz="4000" dirty="0"/>
          </a:p>
        </p:txBody>
      </p:sp>
      <p:pic>
        <p:nvPicPr>
          <p:cNvPr id="1026" name="Picture 2" descr="C:\Users\Lenka\AppData\Local\Microsoft\Windows\Temporary Internet Files\Content.IE5\23M89SOR\MC900433161[1].jpg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4584" y="1412776"/>
            <a:ext cx="2893640" cy="2893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224362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836712"/>
            <a:ext cx="7498080" cy="5411688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380532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190</TotalTime>
  <Words>265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NÁZEV ŠKOLY: ZŠ Karla Klíče Hostinné AUTOR: Mgr. Lenka Stará NÁZEV: VY_32_INOVACE_12_B_11_Jaro TÉMA: Jaro ČÍSLO PROJEKTU: CZ.1.07/1.4.00/21.2131</vt:lpstr>
      <vt:lpstr>Snímek 2</vt:lpstr>
      <vt:lpstr>Mgr. Lenka Stará datum 10.3.2012 Určeno pro 1. ročník Prezentace obsahuje animace.</vt:lpstr>
      <vt:lpstr>Jaro</vt:lpstr>
      <vt:lpstr>Jaro</vt:lpstr>
      <vt:lpstr>Jaro </vt:lpstr>
      <vt:lpstr>Jarní počasí</vt:lpstr>
      <vt:lpstr>Jaro</vt:lpstr>
      <vt:lpstr>Jaro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 Hostinné AUTOR: Mgr. Lenka Stará NÁZEV: VY_??_INOVACE_??_Jaro TÉMA: Jaro ČÍSLO PROJEKTU: CZ.1.07/1.4.00/21.2131</dc:title>
  <dc:creator>Lenka Stará</dc:creator>
  <cp:lastModifiedBy>Dum</cp:lastModifiedBy>
  <cp:revision>23</cp:revision>
  <dcterms:created xsi:type="dcterms:W3CDTF">2012-03-05T14:50:17Z</dcterms:created>
  <dcterms:modified xsi:type="dcterms:W3CDTF">2012-03-16T10:24:14Z</dcterms:modified>
</cp:coreProperties>
</file>