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2"/>
  </p:sldMasterIdLst>
  <p:sldIdLst>
    <p:sldId id="256" r:id="rId3"/>
    <p:sldId id="257" r:id="rId4"/>
    <p:sldId id="258" r:id="rId5"/>
    <p:sldId id="259" r:id="rId6"/>
    <p:sldId id="262" r:id="rId7"/>
    <p:sldId id="264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5C207AE-63A4-4462-9F4D-E12255AB35A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strips dir="rd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hyperlink" Target="//upload.wikimedia.org/wikipedia/commons/8/87/Christian_cross.sv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2.wdp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likono%C4%8Dn%C3%AD_ber%C3%A1nek.jpg" TargetMode="External"/><Relationship Id="rId2" Type="http://schemas.openxmlformats.org/officeDocument/2006/relationships/hyperlink" Target="http://cs.wikipedia.org/wiki/Soubor:Velikono%C4%8Dn%C3%AD_vaj%C3%AD%C4%8Dka_malovan%C3%A1_voske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welve-rod_pomlazka.jpg" TargetMode="External"/><Relationship Id="rId5" Type="http://schemas.openxmlformats.org/officeDocument/2006/relationships/hyperlink" Target="http://cs.wikipedia.org/wiki/Soubor:Pa%C5%A1k%C3%A1l-sv%C3%ADce.JPG" TargetMode="External"/><Relationship Id="rId4" Type="http://schemas.openxmlformats.org/officeDocument/2006/relationships/hyperlink" Target="http://cs.wikipedia.org/wiki/Soubor:Christian_cros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NÁZEV 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ŠKOLY: ZŠ Karla Klíče Hostinné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AUTOR: Mgr. Lenka Stará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VY_32_INOVACE_12_B_16_Velikonoce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Velikonoce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492896"/>
            <a:ext cx="7406640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Velikonoce</a:t>
            </a:r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5892314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141819"/>
              </p:ext>
            </p:extLst>
          </p:nvPr>
        </p:nvGraphicFramePr>
        <p:xfrm>
          <a:off x="1435100" y="1447800"/>
          <a:ext cx="749935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9675"/>
                <a:gridCol w="1249892"/>
                <a:gridCol w="1249891"/>
                <a:gridCol w="12498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11.3.2012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</a:t>
                      </a:r>
                      <a:r>
                        <a:rPr lang="cs-CZ" baseline="0" dirty="0" smtClean="0"/>
                        <a:t>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Velikonoce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Ježíšek, Ježíš,  pomlázka, koleda, vajíčko, beránek,  kříž, svíčka (paškál</a:t>
                      </a:r>
                      <a:r>
                        <a:rPr lang="cs-CZ" smtClean="0"/>
                        <a:t>), </a:t>
                      </a:r>
                      <a:r>
                        <a:rPr lang="cs-CZ" smtClean="0"/>
                        <a:t>zajíček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5382649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Mgr. Lenka Stará</a:t>
            </a:r>
            <a:br>
              <a:rPr lang="cs-CZ" sz="2300" dirty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datum</a:t>
            </a:r>
            <a:br>
              <a:rPr lang="cs-CZ" sz="2300" dirty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Určeno pro 1. </a:t>
            </a:r>
            <a: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  <a:t>ročník</a:t>
            </a:r>
            <a:b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  <a:t>Prezentace 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</a:t>
            </a: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 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</a:t>
            </a:r>
            <a:endParaRPr lang="cs-CZ" sz="17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 Vánocích slavíme narození Ježíška viz.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rvní obrázek. O velikonocích slavíme z mrtvých vstání Ježíše (dospělého) viz obrázek a socha Krista. Vysvětlení pojmů bible, víra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apod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…</a:t>
            </a: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Velikonoční symbolika – vysvětlíme si, proč na velikonoce pečeme beránka a zajíčka, darujeme vajíčka, kříž, svíčka</a:t>
            </a: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Velikonoční zvyky – koleda, pomlázka,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pomlazit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omladit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Jaké jiné velikonoční zvyky máte?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7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Rozhovor o tom, jak zdobíme velikonoční vajíčka. Na tabuli vyzdobíme různými vzory obrázek, poté děti vybarví své velikonoční vajíčko na 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pracovním listu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926687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6344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Velikonoce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836712"/>
            <a:ext cx="4049600" cy="6021288"/>
          </a:xfrm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b="1" dirty="0" smtClean="0">
                <a:ln>
                  <a:solidFill>
                    <a:srgbClr val="FFC000"/>
                  </a:solidFill>
                </a:ln>
              </a:rPr>
              <a:t>O Vánocích slavíme narození Ježíška. </a:t>
            </a:r>
            <a:endParaRPr lang="cs-CZ" b="1" dirty="0">
              <a:ln>
                <a:solidFill>
                  <a:srgbClr val="FFC000"/>
                </a:solidFill>
              </a:ln>
            </a:endParaRPr>
          </a:p>
        </p:txBody>
      </p:sp>
      <p:pic>
        <p:nvPicPr>
          <p:cNvPr id="1027" name="Picture 3" descr="C:\Users\Lenka\AppData\Local\Microsoft\Windows\Temporary Internet Files\Content.IE5\1JHNA87K\MP90042360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3" t="34344" r="5519"/>
          <a:stretch/>
        </p:blipFill>
        <p:spPr bwMode="auto">
          <a:xfrm>
            <a:off x="5224267" y="2133346"/>
            <a:ext cx="3752033" cy="419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58510" y="836712"/>
            <a:ext cx="4285490" cy="1440160"/>
          </a:xfrm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prstClr val="black"/>
                </a:solidFill>
              </a:rPr>
              <a:t>O Velikonocích si připomínáme ukřižování a slavíme zmrtvýchvstání Ježíše.</a:t>
            </a:r>
          </a:p>
        </p:txBody>
      </p:sp>
      <p:pic>
        <p:nvPicPr>
          <p:cNvPr id="1030" name="Picture 6" descr="C:\Users\Lenka\AppData\Local\Microsoft\Windows\Temporary Internet Files\Content.IE5\57J6J4ZZ\MC900432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960" y="2133346"/>
            <a:ext cx="3931914" cy="419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MWPBBGB1\MC9004261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4959" y="4962525"/>
            <a:ext cx="1390650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240974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Velikonoce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08720"/>
            <a:ext cx="7498080" cy="533968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Beránek – symbol obětování se za spásu světa</a:t>
            </a:r>
          </a:p>
          <a:p>
            <a:pPr marL="82296" indent="0">
              <a:buNone/>
            </a:pP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Kříž – symbol ukřižování</a:t>
            </a:r>
          </a:p>
          <a:p>
            <a:pPr marL="82296" indent="0"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Svíce (paškál) – 	symbol ohně jako vítězství </a:t>
            </a:r>
          </a:p>
          <a:p>
            <a:pPr marL="82296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	nad temnotou</a:t>
            </a:r>
          </a:p>
          <a:p>
            <a:pPr marL="82296" indent="0">
              <a:buNone/>
            </a:pPr>
            <a:r>
              <a:rPr lang="cs-CZ" sz="2000" dirty="0" smtClean="0">
                <a:solidFill>
                  <a:srgbClr val="FFC000"/>
                </a:solidFill>
              </a:rPr>
              <a:t>Vajíčko – symbol nového života</a:t>
            </a:r>
          </a:p>
          <a:p>
            <a:pPr marL="82296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Zajíček – symbol příchodu jara</a:t>
            </a:r>
          </a:p>
          <a:p>
            <a:pPr marL="82296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673" y="3134192"/>
            <a:ext cx="2177819" cy="16333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0216"/>
            <a:ext cx="1889787" cy="14173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Soubor:Christian cross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492" y="764704"/>
            <a:ext cx="1307482" cy="18252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28" y="3068960"/>
            <a:ext cx="1601372" cy="35008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5856" y="4781620"/>
            <a:ext cx="1818081" cy="1663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5133288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Velikonoce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836712"/>
            <a:ext cx="7498080" cy="5411688"/>
          </a:xfrm>
        </p:spPr>
        <p:txBody>
          <a:bodyPr/>
          <a:lstStyle/>
          <a:p>
            <a:pPr marL="82296" indent="0">
              <a:buNone/>
            </a:pP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Hody</a:t>
            </a: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, hody doprovody,</a:t>
            </a:r>
            <a:br>
              <a:rPr lang="cs-CZ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dejte vejce malovaný!</a:t>
            </a:r>
            <a:br>
              <a:rPr lang="cs-CZ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Nedáte-li malovaný,</a:t>
            </a:r>
            <a:br>
              <a:rPr lang="cs-CZ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dejte aspoň bílý,</a:t>
            </a:r>
            <a:br>
              <a:rPr lang="cs-CZ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slepička vám snese jiný,</a:t>
            </a:r>
            <a:br>
              <a:rPr lang="cs-CZ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v komoře v koutku,</a:t>
            </a:r>
            <a:br>
              <a:rPr lang="cs-CZ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na zeleném proutku.</a:t>
            </a:r>
          </a:p>
        </p:txBody>
      </p:sp>
      <p:pic>
        <p:nvPicPr>
          <p:cNvPr id="4106" name="Picture 10" descr="C:\Users\Lenka\AppData\Local\Microsoft\Windows\Temporary Internet Files\Content.IE5\QI5IW9YL\MP9003999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64037"/>
            <a:ext cx="4102649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Mark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6256" y="4364037"/>
            <a:ext cx="3997743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263" b="93567" l="3500" r="95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7451">
            <a:off x="3467989" y="1331334"/>
            <a:ext cx="6101886" cy="4009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4407022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Vybarvi si své velikonoční vajíčko!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764704"/>
            <a:ext cx="8100392" cy="6093296"/>
          </a:xfrm>
        </p:spPr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764704"/>
            <a:ext cx="4320480" cy="5883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8467887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836712"/>
            <a:ext cx="7498080" cy="5411688"/>
          </a:xfrm>
        </p:spPr>
        <p:txBody>
          <a:bodyPr>
            <a:normAutofit fontScale="47500" lnSpcReduction="20000"/>
          </a:bodyPr>
          <a:lstStyle/>
          <a:p>
            <a:pPr marL="82296" indent="0">
              <a:buNone/>
            </a:pPr>
            <a:r>
              <a:rPr lang="cs-CZ" dirty="0" smtClean="0"/>
              <a:t>Otevřená galerie Microsoft.com</a:t>
            </a:r>
          </a:p>
          <a:p>
            <a:pPr marL="82296" indent="0">
              <a:buNone/>
            </a:pPr>
            <a:r>
              <a:rPr lang="cs-CZ" dirty="0" smtClean="0"/>
              <a:t>Velikonoční </a:t>
            </a:r>
            <a:r>
              <a:rPr lang="cs-CZ" dirty="0"/>
              <a:t>vajíčka malovaná voskem.jpg.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2012-03-11].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cs.wikipedia.org/wiki/Soubor:Velikono%C4%8Dn%C3%AD_vaj%C3%AD%C4%8Dka_malovan%C3%A1_voskem.jpg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Velikonoční beránek.jpg.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2012-03-11].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cs.wikipedia.org/wiki/Soubor:Velikono%C4%8Dn%C3%AD_ber%C3%A1nek.jpg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Christian </a:t>
            </a:r>
            <a:r>
              <a:rPr lang="cs-CZ" dirty="0" err="1"/>
              <a:t>cross.svg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2012-03-11].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cs.wikipedia.org/wiki/Soubor:Christian_cross.svg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Paškál-svíce.JPG.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2012-03-11].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cs.wikipedia.org/wiki/Soubor:Pa%C5%A1k%C3%A1l-sv%C3%ADce.JPG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Twelve</a:t>
            </a:r>
            <a:r>
              <a:rPr lang="cs-CZ" dirty="0"/>
              <a:t>-rod pomlazka.jpg.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2012-03-11].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cs.wikipedia.org/wiki/Soubor:Twelve-rod_pomlazka.jpg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Bílé </a:t>
            </a:r>
            <a:r>
              <a:rPr lang="cs-CZ" dirty="0"/>
              <a:t>vejce omalovánka. </a:t>
            </a:r>
            <a:r>
              <a:rPr lang="cs-CZ" i="1" dirty="0"/>
              <a:t>Www.google.cz</a:t>
            </a:r>
            <a:r>
              <a:rPr lang="cs-CZ" dirty="0"/>
              <a:t> [online]. 1980 [cit. 2012-03-12]. Dostupné z: http://www.google.cz/imgres?q=vaj%C3%AD%C4%8Dko+b%C3%ADl%C3%A9+omalov%C3%A1nka&amp;um=1&amp;hl=cs&amp;biw=1366&amp;bih=651&amp;tbm=isch&amp;tbnid=7yfvb1AMkkbDAM:&amp;imgrefurl=http://www.predskolaci.cz/%3Fp%3D1420&amp;docid=fY4TNgytA4hgnM&amp;imgurl=http://www.predskolaci.cz/wp-content/uploads/2008/07/vajicko.gif&amp;w=1200&amp;h=1600&amp;ei=Hx1eT-L9Neis0QW6moS8DQ&amp;zoom=1&amp;iact=hc&amp;vpx=663&amp;vpy=244&amp;dur=3160&amp;hovh=259&amp;hovw=194&amp;tx=122&amp;ty=137&amp;sig=102978044054159204600&amp;page=2&amp;tbnh=138&amp;tbnw=103&amp;start=19&amp;ndsp=28&amp;ved=1t:429,r:17,s:19</a:t>
            </a: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89373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6674C468-E0A7-4813-A8F6-402F44BE0E5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198</TotalTime>
  <Words>389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Karla Klíče Hostinné AUTOR: Mgr. Lenka Stará NÁZEV: VY_32_INOVACE_12_B_16_Velikonoce TÉMA: Velikonoce ČÍSLO PROJEKTU: CZ.1.07/1.4.00/21.2131</vt:lpstr>
      <vt:lpstr>Prezentace aplikace PowerPoint</vt:lpstr>
      <vt:lpstr>Mgr. Lenka Stará datum Určeno pro 1. ročník Prezentace obsahuje animace.</vt:lpstr>
      <vt:lpstr>Velikonoce</vt:lpstr>
      <vt:lpstr>Velikonoce</vt:lpstr>
      <vt:lpstr>Velikonoce</vt:lpstr>
      <vt:lpstr>Vybarvi si své velikonoční vajíčko!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Hostinné AUTOR: Mgr. Lenka Stará NÁZEV: VY_??_INOVACE_??_Jaro TÉMA: Jaro ČÍSLO PROJEKTU: CZ.1.07/1.4.00/21.2131</dc:title>
  <dc:creator>Lenka Stará</dc:creator>
  <cp:lastModifiedBy>Lenka Stará</cp:lastModifiedBy>
  <cp:revision>25</cp:revision>
  <dcterms:created xsi:type="dcterms:W3CDTF">2012-03-05T14:50:17Z</dcterms:created>
  <dcterms:modified xsi:type="dcterms:W3CDTF">2012-03-16T08:38:02Z</dcterms:modified>
</cp:coreProperties>
</file>