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66" r:id="rId3"/>
    <p:sldId id="258" r:id="rId4"/>
    <p:sldId id="263" r:id="rId5"/>
    <p:sldId id="259" r:id="rId6"/>
    <p:sldId id="260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555" autoAdjust="0"/>
    <p:restoredTop sz="86406" autoAdjust="0"/>
  </p:normalViewPr>
  <p:slideViewPr>
    <p:cSldViewPr>
      <p:cViewPr varScale="1">
        <p:scale>
          <a:sx n="56" d="100"/>
          <a:sy n="56" d="100"/>
        </p:scale>
        <p:origin x="-181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71182205"/>
              </p:ext>
            </p:extLst>
          </p:nvPr>
        </p:nvGraphicFramePr>
        <p:xfrm>
          <a:off x="1107257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VY_32_INOVACE_12_B_12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Opravy podvozku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Opravy stabilizátorů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Mgr. Jaroslav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Hrůza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5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632250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665362"/>
            <a:ext cx="8503920" cy="4433685"/>
          </a:xfrm>
        </p:spPr>
        <p:txBody>
          <a:bodyPr>
            <a:normAutofit fontScale="70000" lnSpcReduction="20000"/>
          </a:bodyPr>
          <a:lstStyle/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Materiál je určen pro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výuku předmětu Motorová vozidla u studijního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oboru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Autotronik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a příbuzných učebních a studijních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autooborů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Inovuje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výuku použitím multimediálních pomůcek – prezentace s názornými obrázky a schématy doplněných textem podporujícím výklad učitele.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  <a:defRPr/>
            </a:pP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657121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Opravy </a:t>
            </a:r>
            <a:r>
              <a:rPr lang="cs-CZ" dirty="0" smtClean="0"/>
              <a:t>stabilizátorů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Druhy</a:t>
            </a:r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Zkrutný stabilizátor: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Zkrutná tyč na obou koncích uložena vůči nápravě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7" y="3104964"/>
            <a:ext cx="7128793" cy="35643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34203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stabilizátorů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3766192" cy="4494240"/>
          </a:xfrm>
        </p:spPr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Závady stabilizátorů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Únava popřípadě prasknutí zkrutné tyče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Poškození po nehodě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Vůle ve vlastním uložení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822350"/>
            <a:ext cx="4536504" cy="39829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02059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stabilizátorů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4054224" cy="4572000"/>
          </a:xfrm>
        </p:spPr>
        <p:txBody>
          <a:bodyPr>
            <a:normAutofit lnSpcReduction="10000"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Postup demontáže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Provedeme vyzvednutí dané nápravy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Demontujeme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přední kola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Demontujeme táhla stabilizátorů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Odpojíme převodku řízení od nápravnice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pic>
        <p:nvPicPr>
          <p:cNvPr id="4" name="Picture 5" descr="Bez názvu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628800"/>
            <a:ext cx="3462337" cy="411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0796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stabilizátorů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4342256" cy="4572000"/>
          </a:xfrm>
        </p:spPr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Postup demontáže</a:t>
            </a:r>
          </a:p>
          <a:p>
            <a:pPr marL="514350" indent="-514350">
              <a:buClrTx/>
              <a:buFont typeface="+mj-lt"/>
              <a:buAutoNum type="arabicPeriod" startAt="5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Podepřeme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nápravnici</a:t>
            </a:r>
          </a:p>
          <a:p>
            <a:pPr marL="514350" indent="-514350">
              <a:buClrTx/>
              <a:buFont typeface="+mj-lt"/>
              <a:buAutoNum type="arabicPeriod" startAt="5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Rozpojíme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spodní uložení od ramene na obou stranách</a:t>
            </a:r>
          </a:p>
          <a:p>
            <a:pPr marL="514350" indent="-514350">
              <a:buClrTx/>
              <a:buFont typeface="+mj-lt"/>
              <a:buAutoNum type="arabicPeriod" startAt="5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Demontujeme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celou nápravnici i se stabilizátorem mimo vozidlo</a:t>
            </a:r>
          </a:p>
          <a:p>
            <a:pPr marL="514350" indent="-514350">
              <a:buFont typeface="+mj-lt"/>
              <a:buAutoNum type="arabicPeriod" startAt="5"/>
            </a:pPr>
            <a:endParaRPr lang="cs-CZ" dirty="0"/>
          </a:p>
        </p:txBody>
      </p:sp>
      <p:pic>
        <p:nvPicPr>
          <p:cNvPr id="4" name="Picture 5" descr="Bez názvu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772816"/>
            <a:ext cx="3757612" cy="411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298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stabilizátorů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90728" cy="4572000"/>
          </a:xfrm>
        </p:spPr>
        <p:txBody>
          <a:bodyPr>
            <a:no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Kontrola jednotlivých </a:t>
            </a: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dílů</a:t>
            </a:r>
            <a:endParaRPr lang="cs-CZ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Dbáme na vymezení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správné polohy-označujeme</a:t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si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vzájemné polohy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jednotlivých upevňovacích</a:t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součástek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Kontrolujeme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nepoškozenost</a:t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míru opotřebení jednotlivých součástek- provedeme bližší ohledání a při každé neshodě provedeme preventivní odstranění pomocí jiného dílu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5384" y="1412777"/>
            <a:ext cx="3613119" cy="36724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88745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stabilizátorů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Montáž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Před vlastní montáží se seznámí s 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dotahovacími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momenty.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Je nutné vyměnit všechny spojovací součástky, které jsou dotaženy na 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dotahovací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moment novými.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Montáž provedeme opačným způsobem než demontáž.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Po montáži nezapomeneme provést kontrolu geometrie řízení. </a:t>
            </a:r>
          </a:p>
        </p:txBody>
      </p:sp>
    </p:spTree>
    <p:extLst>
      <p:ext uri="{BB962C8B-B14F-4D97-AF65-F5344CB8AC3E}">
        <p14:creationId xmlns:p14="http://schemas.microsoft.com/office/powerpoint/2010/main" val="564945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stabilizátorů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>
              <a:buClr>
                <a:srgbClr val="D16349"/>
              </a:buClr>
              <a:buNone/>
            </a:pPr>
            <a:r>
              <a:rPr lang="cs-CZ" sz="26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Použitá literatura: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http://www.autoprofiteam.cz/article.php?artid=584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Vlastní zdroje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R.Gscheidle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 a kol., Příručka pro automechanika,  2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. upravené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vydání,  Praha 2002 Sobotáles, ISBN 80-85920-83-2,  637 s.</a:t>
            </a:r>
          </a:p>
        </p:txBody>
      </p:sp>
    </p:spTree>
    <p:extLst>
      <p:ext uri="{BB962C8B-B14F-4D97-AF65-F5344CB8AC3E}">
        <p14:creationId xmlns:p14="http://schemas.microsoft.com/office/powerpoint/2010/main" val="3333749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1928</TotalTime>
  <Words>250</Words>
  <Application>Microsoft Office PowerPoint</Application>
  <PresentationFormat>Předvádění na obrazovce (4:3)</PresentationFormat>
  <Paragraphs>52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Administrativní</vt:lpstr>
      <vt:lpstr>Prezentace aplikace PowerPoint</vt:lpstr>
      <vt:lpstr>Prezentace aplikace PowerPoint</vt:lpstr>
      <vt:lpstr>Opravy stabilizátorů</vt:lpstr>
      <vt:lpstr>Opravy stabilizátorů</vt:lpstr>
      <vt:lpstr>Opravy stabilizátorů</vt:lpstr>
      <vt:lpstr>Opravy stabilizátorů</vt:lpstr>
      <vt:lpstr>Opravy stabilizátorů</vt:lpstr>
      <vt:lpstr>Opravy stabilizátorů</vt:lpstr>
      <vt:lpstr>Opravy stabilizátorů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PC4</cp:lastModifiedBy>
  <cp:revision>16</cp:revision>
  <dcterms:created xsi:type="dcterms:W3CDTF">2013-05-26T05:42:12Z</dcterms:created>
  <dcterms:modified xsi:type="dcterms:W3CDTF">2013-11-12T20:30:21Z</dcterms:modified>
</cp:coreProperties>
</file>