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8" r:id="rId4"/>
    <p:sldId id="260" r:id="rId5"/>
    <p:sldId id="261" r:id="rId6"/>
    <p:sldId id="257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94A3217-8560-456A-8C4A-E5FC2B2854EF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60B2A59-325D-4C00-812F-2742540AAB9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267686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Pneumatické pérování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2218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52046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745432"/>
            <a:ext cx="3550168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Závada: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Netěsnost pryžového měchu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1997852"/>
            <a:ext cx="3816424" cy="1471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Příčina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7432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Stáří pryžového dílu popř. jeho poškození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18065"/>
            <a:ext cx="3312368" cy="2005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3469093"/>
            <a:ext cx="3321743" cy="15573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Způsob odstranění: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Výměna za 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nový díl</a:t>
            </a:r>
            <a:endParaRPr lang="cs-CZ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endParaRPr lang="cs-CZ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712" y="4555410"/>
            <a:ext cx="2773380" cy="2302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301752" y="1527048"/>
            <a:ext cx="8503920" cy="6058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 pneumatického pérování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75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319136"/>
            <a:ext cx="3118120" cy="2766048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Závada: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Chybná funkce přepouštěcího ventilu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132856"/>
            <a:ext cx="3851920" cy="2332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Příčina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7432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Opotřebení, poškození z důvodů klimatických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podmínek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501705"/>
            <a:ext cx="2808312" cy="1902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Způsob odstranění: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Nahrazením novým dílem</a:t>
            </a:r>
            <a:endParaRPr lang="cs-CZ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68925"/>
            <a:ext cx="1800200" cy="2140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79514"/>
            <a:ext cx="2448272" cy="2002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301752" y="1527048"/>
            <a:ext cx="8503920" cy="6058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 pneumatického pérování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95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920877"/>
            <a:ext cx="3910208" cy="1397896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Závada: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Žádný tlak vzduchu v soustavě.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2420888"/>
            <a:ext cx="3024336" cy="2332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Příčina:</a:t>
            </a:r>
          </a:p>
          <a:p>
            <a:pPr marL="27432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Zkrat na kompresoru, Zvýšené opotřebení.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5301208"/>
            <a:ext cx="3421129" cy="10402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Způsob odstranění: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Výměna za nový díl.</a:t>
            </a:r>
            <a:endParaRPr lang="cs-CZ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43611"/>
            <a:ext cx="315277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1752" y="1527048"/>
            <a:ext cx="8503920" cy="6058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 pneumatického pérování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0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774304" cy="4572000"/>
          </a:xfrm>
        </p:spPr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Opravy </a:t>
            </a: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pérování</a:t>
            </a:r>
          </a:p>
          <a:p>
            <a:pPr marL="0" lv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Zásady: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Díly vyměňujeme v páru za srovnatelné či lepší kvality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62238"/>
            <a:ext cx="3527450" cy="3761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203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Opravy </a:t>
            </a: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pérování</a:t>
            </a:r>
            <a:endParaRPr lang="cs-CZ" dirty="0" smtClean="0"/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Zásady: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 každé výměně vlnovců provedeme kontrolu nastavení popřípadě provedeme dodatečné seřízení a vlastní diagnostiku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45024"/>
            <a:ext cx="3181350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129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Opravy pérování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Zásady: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Nápravu a rám správně vypodložíme a použijeme správných technologií oprav v zájmu bezpečnosti a zabránění dalšího poškozování jednotlivých částí.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3571875" cy="223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637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Pneumatické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://www.pneumaticke-perovani.cz/product/audi-vzduchove-perovani/audi-a6-allroad-quattro/pneumaticky-vzduchovy-tlumic--_mech/30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 Pošta a kol., Opravárenství a diagnostika I.,  Informatorium Praha 2000, ISBN 80-86073-60-2. 145 s.</a:t>
            </a:r>
          </a:p>
        </p:txBody>
      </p:sp>
    </p:spTree>
    <p:extLst>
      <p:ext uri="{BB962C8B-B14F-4D97-AF65-F5344CB8AC3E}">
        <p14:creationId xmlns:p14="http://schemas.microsoft.com/office/powerpoint/2010/main" val="154257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197</TotalTime>
  <Words>270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Pneumatické pérování</vt:lpstr>
      <vt:lpstr>Pneumatické pérování</vt:lpstr>
      <vt:lpstr>Pneumatické pérování</vt:lpstr>
      <vt:lpstr>Pneumatické pérování</vt:lpstr>
      <vt:lpstr>Pneumatické pérování</vt:lpstr>
      <vt:lpstr>Pneumatické pérování</vt:lpstr>
      <vt:lpstr>Pneumatické pérování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Opravy pérování</dc:title>
  <dc:creator>PC4</dc:creator>
  <cp:lastModifiedBy>NEPOKOJ Lukáš</cp:lastModifiedBy>
  <cp:revision>13</cp:revision>
  <dcterms:created xsi:type="dcterms:W3CDTF">2013-05-16T09:28:30Z</dcterms:created>
  <dcterms:modified xsi:type="dcterms:W3CDTF">2013-11-12T08:23:26Z</dcterms:modified>
</cp:coreProperties>
</file>