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7" r:id="rId2"/>
    <p:sldId id="268" r:id="rId3"/>
    <p:sldId id="261" r:id="rId4"/>
    <p:sldId id="262" r:id="rId5"/>
    <p:sldId id="263" r:id="rId6"/>
    <p:sldId id="265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7F5D2-0602-4894-9285-49BF0F33F47A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065D0E-C559-4B3E-926D-E1679BA0C6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435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065D0E-C559-4B3E-926D-E1679BA0C6E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711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595140C-35E0-4367-804E-EA0699C7E8D3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C691ED8-69EB-4E86-8860-942A68DBF93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93610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ložisek a nábojů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1529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817258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ložisek a nábojů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Informace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ložiscích závisí i bezpečnost silničního provozu(následky mohou být až smrtelné při neovladatelnosti vozu)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montáži by se mělo dbát pokynů výrobce jak vozidla tak ložisek</a:t>
            </a:r>
          </a:p>
        </p:txBody>
      </p:sp>
    </p:spTree>
    <p:extLst>
      <p:ext uri="{BB962C8B-B14F-4D97-AF65-F5344CB8AC3E}">
        <p14:creationId xmlns:p14="http://schemas.microsoft.com/office/powerpoint/2010/main" val="2979882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ložisek a nábojů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1" y="1527048"/>
            <a:ext cx="8627505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montáže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Montážní práce musí být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prováděny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 čistém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bezprašném prostředí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 montáží musí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být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přezkoušen bezchybný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geometrický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tvar a stav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dílů souvisejících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 opravou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Všechny díly použité k opravě, které nebyly dodány společně s opravářskou sadou musí být přezkoušeny na svoji funkčnost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321" y="1556792"/>
            <a:ext cx="3421153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890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ložisek a nábojů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6358480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montáže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Ložiska vyjmeme z obalu těsně před bezprostředním zamontováním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Dbáme na to, aby se valivé ložisko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těsnící kroužek namontovalo správným směrem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 otevřených valivých ložisek je důležité namazat valivá tělíska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rovněž tak je třeba namazat těsnící plochy těsnících kroužků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01008"/>
            <a:ext cx="2114550" cy="150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142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ložisek a nábojů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990328" cy="435022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montáže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Valivé ložisko je nutné nalisovat nářadím, doporučeným výrobcem vozidla. 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bezpodmínečně nutné mít na zřeteli, že síla musí působit vždy na plochu ložiskového kroužku, který se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zalisovává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995" y="1649795"/>
            <a:ext cx="262890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97193"/>
            <a:ext cx="3609231" cy="2312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077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ložisek a nábojů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694184" cy="3918177"/>
          </a:xfrm>
        </p:spPr>
        <p:txBody>
          <a:bodyPr>
            <a:norm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Závady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Přetížení=zvýšené namáhání působící na ložisko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Špatná manipulace s dílem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367" y="1268760"/>
            <a:ext cx="3141079" cy="2738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SKMBT_C25007052509040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016" y="4152198"/>
            <a:ext cx="4085139" cy="2718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6202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ložisek a nábojů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Pošta a kol., Opravárenství a diagnostika I.,  Informatorium Praha 2000, ISBN 80-86073-60-2. 145 s</a:t>
            </a:r>
            <a:r>
              <a:rPr lang="cs-CZ" sz="2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60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515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108</TotalTime>
  <Words>253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Opravy ložisek a nábojů</vt:lpstr>
      <vt:lpstr>Opravy ložisek a nábojů</vt:lpstr>
      <vt:lpstr>Opravy ložisek a nábojů</vt:lpstr>
      <vt:lpstr>Opravy ložisek a nábojů</vt:lpstr>
      <vt:lpstr>Opravy ložisek a nábojů</vt:lpstr>
      <vt:lpstr>Opravy ložisek a nábojů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13</cp:revision>
  <dcterms:created xsi:type="dcterms:W3CDTF">2013-05-18T06:48:19Z</dcterms:created>
  <dcterms:modified xsi:type="dcterms:W3CDTF">2013-11-12T12:10:38Z</dcterms:modified>
</cp:coreProperties>
</file>