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BC7C5E7-04AC-4484-8505-11E72CFE8289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D928EFA2-ECC8-4606-A6C8-DCB1090F3C0B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8022080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VY_32_INOVACE_12_B_10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rámů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959023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3189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rámů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68760"/>
            <a:ext cx="6336704" cy="5040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838700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Opravy rámů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Dle provedení a podstaty její konstrukce</a:t>
            </a:r>
          </a:p>
        </p:txBody>
      </p:sp>
    </p:spTree>
    <p:extLst>
      <p:ext uri="{BB962C8B-B14F-4D97-AF65-F5344CB8AC3E}">
        <p14:creationId xmlns:p14="http://schemas.microsoft.com/office/powerpoint/2010/main" val="2175289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Opravy rámů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052736"/>
            <a:ext cx="8208912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736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Opravy rámů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0548"/>
            <a:ext cx="5472608" cy="47224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4611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Opravy rámů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Vybavení pracovišť a vyškolenost personálu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Znalost základních vlastností materiálů a práce dle technologických postupů</a:t>
            </a:r>
          </a:p>
        </p:txBody>
      </p:sp>
    </p:spTree>
    <p:extLst>
      <p:ext uri="{BB962C8B-B14F-4D97-AF65-F5344CB8AC3E}">
        <p14:creationId xmlns:p14="http://schemas.microsoft.com/office/powerpoint/2010/main" val="130362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rámů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472" y="980728"/>
            <a:ext cx="7591425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86034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rámů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Rovnací stolice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2" y="1988840"/>
            <a:ext cx="7343775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953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rámů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Dozer</a:t>
            </a: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52525"/>
            <a:ext cx="4968552" cy="5022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8921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rámů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Metody rovnání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tepla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 studena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Indunkčně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Kombinovaně</a:t>
            </a:r>
          </a:p>
        </p:txBody>
      </p:sp>
    </p:spTree>
    <p:extLst>
      <p:ext uri="{BB962C8B-B14F-4D97-AF65-F5344CB8AC3E}">
        <p14:creationId xmlns:p14="http://schemas.microsoft.com/office/powerpoint/2010/main" val="1833186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rámů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při opravách karosérie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Dbáme pokynů výrobce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Dbáme bezpečnostních předpisů při práci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Dodržujeme předpisy  požární ochrany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06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</a:t>
            </a:r>
            <a:r>
              <a:rPr lang="cs-CZ" dirty="0" smtClean="0"/>
              <a:t>rámů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Zásady při opravách rámů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Dodržovat předepsané pokyny výrobce.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Používat technologie opravy odpovídající požadavkům pro opravu daného dílu.(podélníky apod.)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Rozebíratelné spoje nahrazovat novými a dotahovat na předepsaný moment.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531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Opravy rámů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6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Karel HOREJŠ, Vladimír MOTEJL a kol., PŘÍRUČKA PRO ŘIDIČE A OPRAVÁŘE AUTOMOBILŮ, vyd.4 ISBN 978-80-85763-42-3</a:t>
            </a:r>
          </a:p>
          <a:p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J. Pošta a kol., 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Opravárenství a diagnostika I.,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ISBN</a:t>
            </a:r>
            <a:r>
              <a:rPr lang="cs-CZ" sz="26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80-86073-60-2, vyd. Informatorium, Praha 2000, 145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383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108</TotalTime>
  <Words>267</Words>
  <Application>Microsoft Office PowerPoint</Application>
  <PresentationFormat>Předvádění na obrazovce (4:3)</PresentationFormat>
  <Paragraphs>51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Administrativní</vt:lpstr>
      <vt:lpstr>Prezentace aplikace PowerPoint</vt:lpstr>
      <vt:lpstr>Prezentace aplikace PowerPoint</vt:lpstr>
      <vt:lpstr>Opravy rámů</vt:lpstr>
      <vt:lpstr>Opravy rámů</vt:lpstr>
      <vt:lpstr>Opravy rámů</vt:lpstr>
      <vt:lpstr>Opravy rámů</vt:lpstr>
      <vt:lpstr>Opravy rámů</vt:lpstr>
      <vt:lpstr>Opravy rámů</vt:lpstr>
      <vt:lpstr>Opravy rámů</vt:lpstr>
      <vt:lpstr>Opravy rámů</vt:lpstr>
      <vt:lpstr>Opravy rámů</vt:lpstr>
      <vt:lpstr>Opravy rámů</vt:lpstr>
      <vt:lpstr>Opravy rámů</vt:lpstr>
      <vt:lpstr>Opravy rámů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16</cp:revision>
  <dcterms:created xsi:type="dcterms:W3CDTF">2013-04-14T18:57:34Z</dcterms:created>
  <dcterms:modified xsi:type="dcterms:W3CDTF">2013-11-12T12:19:25Z</dcterms:modified>
</cp:coreProperties>
</file>