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7" r:id="rId2"/>
    <p:sldId id="268" r:id="rId3"/>
    <p:sldId id="261" r:id="rId4"/>
    <p:sldId id="262" r:id="rId5"/>
    <p:sldId id="263" r:id="rId6"/>
    <p:sldId id="264" r:id="rId7"/>
    <p:sldId id="265" r:id="rId8"/>
    <p:sldId id="266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108153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VY_32_INOVACE_12_B_13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Opravy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Opravy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kapalinové brzdy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709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418547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kapalinové </a:t>
            </a:r>
            <a:r>
              <a:rPr lang="cs-CZ" dirty="0" smtClean="0"/>
              <a:t>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Kontroly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Tloušťky obložení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4" y="2564904"/>
            <a:ext cx="6075363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4" y="4077072"/>
            <a:ext cx="6075363" cy="223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4549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Opravy kapalinové </a:t>
            </a:r>
            <a:r>
              <a:rPr lang="cs-CZ" dirty="0" smtClean="0"/>
              <a:t>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Odvzdušnění brzdové soustavy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Odsátí brzdové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kapaliny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C:\Users\PC4\Documents\obrázky telefon\20130914\140920132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04864"/>
            <a:ext cx="5976664" cy="448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403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kapalinové </a:t>
            </a:r>
            <a:r>
              <a:rPr lang="cs-CZ" dirty="0" smtClean="0"/>
              <a:t>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Požadavky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Dokonalá čistota a dostatečné množství.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Použití správného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typu.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8757216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995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kapalinové </a:t>
            </a:r>
            <a:r>
              <a:rPr lang="cs-CZ" dirty="0" smtClean="0"/>
              <a:t>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Kontrola systému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Především její těsnosti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Funkčnosti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Správnosti dílů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616" y="1539577"/>
            <a:ext cx="3026242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22203"/>
            <a:ext cx="4314825" cy="297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63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kapalinové </a:t>
            </a:r>
            <a:r>
              <a:rPr lang="cs-CZ" dirty="0" smtClean="0"/>
              <a:t>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Postup</a:t>
            </a:r>
          </a:p>
          <a:p>
            <a:pPr marL="0" indent="0">
              <a:buClrTx/>
              <a:buNone/>
            </a:pPr>
            <a:r>
              <a:rPr lang="cs-CZ" sz="2800" dirty="0" smtClean="0">
                <a:latin typeface="Arial Narrow" panose="020B0606020202030204" pitchFamily="34" charset="0"/>
                <a:cs typeface="Arial" panose="020B0604020202020204" pitchFamily="34" charset="0"/>
              </a:rPr>
              <a:t>Dodržujeme postupy stanovené výrobcem vozidla a též výrobce příslušenství opraven.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 smtClean="0">
                <a:latin typeface="Arial Narrow" panose="020B0606020202030204" pitchFamily="34" charset="0"/>
                <a:cs typeface="Arial" panose="020B0604020202020204" pitchFamily="34" charset="0"/>
              </a:rPr>
              <a:t>Kontrola </a:t>
            </a:r>
            <a:r>
              <a:rPr lang="cs-CZ" sz="2800" dirty="0">
                <a:latin typeface="Arial Narrow" panose="020B0606020202030204" pitchFamily="34" charset="0"/>
                <a:cs typeface="Arial" panose="020B0604020202020204" pitchFamily="34" charset="0"/>
              </a:rPr>
              <a:t>těsnosti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 Narrow" panose="020B0606020202030204" pitchFamily="34" charset="0"/>
                <a:cs typeface="Arial" panose="020B0604020202020204" pitchFamily="34" charset="0"/>
              </a:rPr>
              <a:t>Kontrola množství brzdové kapaliny a její čistota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 Narrow" panose="020B0606020202030204" pitchFamily="34" charset="0"/>
                <a:cs typeface="Arial" panose="020B0604020202020204" pitchFamily="34" charset="0"/>
              </a:rPr>
              <a:t>Uvolnění odvzdušňovacích ventilů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 Narrow" panose="020B0606020202030204" pitchFamily="34" charset="0"/>
                <a:cs typeface="Arial" panose="020B0604020202020204" pitchFamily="34" charset="0"/>
              </a:rPr>
              <a:t>Poučení pomocníka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 Narrow" panose="020B0606020202030204" pitchFamily="34" charset="0"/>
                <a:cs typeface="Arial" panose="020B0604020202020204" pitchFamily="34" charset="0"/>
              </a:rPr>
              <a:t>Pomocník našlape min 3x brzdu a poté ji podrží </a:t>
            </a:r>
          </a:p>
        </p:txBody>
      </p:sp>
    </p:spTree>
    <p:extLst>
      <p:ext uri="{BB962C8B-B14F-4D97-AF65-F5344CB8AC3E}">
        <p14:creationId xmlns:p14="http://schemas.microsoft.com/office/powerpoint/2010/main" val="329642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kapalinové brzdy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98296"/>
          </a:xfrm>
        </p:spPr>
        <p:txBody>
          <a:bodyPr>
            <a:noAutofit/>
          </a:bodyPr>
          <a:lstStyle/>
          <a:p>
            <a:pPr marL="0" lvl="0" indent="0">
              <a:buClr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Postup</a:t>
            </a:r>
          </a:p>
          <a:p>
            <a:pPr marL="514350" lvl="0" indent="-514350">
              <a:buClrTx/>
              <a:buFont typeface="+mj-lt"/>
              <a:buAutoNum type="arabicPeriod" startAt="6"/>
            </a:pP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Mechanik nasadí očkový klíč a na ventil se nasadí hadička, druhý vývod ponořit do nádobky s brzdovou kapalinou. Otevře odvzdušňovací ventil a uzavře ho až tlak poklesne a vyteče ze soustavy kapalina.</a:t>
            </a:r>
          </a:p>
          <a:p>
            <a:pPr marL="514350" indent="-514350">
              <a:buClrTx/>
              <a:buFont typeface="+mj-lt"/>
              <a:buAutoNum type="arabicPeriod" startAt="6"/>
            </a:pP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Sledujeme </a:t>
            </a:r>
            <a:r>
              <a:rPr lang="cs-CZ" sz="28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obsah vytékají kapaliny </a:t>
            </a: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 </a:t>
            </a:r>
            <a:r>
              <a:rPr lang="cs-CZ" sz="28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bubliny vzduchu. Odvzdušnění </a:t>
            </a: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opakujeme </a:t>
            </a:r>
            <a:r>
              <a:rPr lang="cs-CZ" sz="28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než </a:t>
            </a: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nebude </a:t>
            </a:r>
            <a:b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vytékat čistá </a:t>
            </a:r>
            <a:r>
              <a:rPr lang="cs-CZ" sz="28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brzdová kapalina.</a:t>
            </a:r>
          </a:p>
          <a:p>
            <a:pPr marL="514350" indent="-514350">
              <a:buClrTx/>
              <a:buFont typeface="+mj-lt"/>
              <a:buAutoNum type="arabicPeriod" startAt="6"/>
            </a:pP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Odvzdušnění </a:t>
            </a:r>
            <a:r>
              <a:rPr lang="cs-CZ" sz="28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provádíme u </a:t>
            </a: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všech</a:t>
            </a:r>
            <a:b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odvzdušňovaných míst </a:t>
            </a:r>
            <a:r>
              <a:rPr lang="cs-CZ" sz="28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 při </a:t>
            </a: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práci </a:t>
            </a:r>
            <a:b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kontrolujeme </a:t>
            </a:r>
            <a:r>
              <a:rPr lang="cs-CZ" sz="28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hladinu brzdové kapalině v její nádobce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94935"/>
            <a:ext cx="3187509" cy="141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794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Opravy kapalinové brzdy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98296"/>
          </a:xfrm>
        </p:spPr>
        <p:txBody>
          <a:bodyPr>
            <a:noAutofit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 lvl="0">
              <a:buClrTx/>
              <a:buFont typeface="Courier New" panose="02070309020205020404" pitchFamily="49" charset="0"/>
              <a:buChar char="o"/>
            </a:pPr>
            <a:r>
              <a:rPr lang="cs-CZ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Vlastní zdroje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Karel HOREJŠ, Vladimír MOTEJL a kol., PŘÍRUČKA PRO ŘIDIČE A OPRAVÁŘE AUTOMOBILŮ, vyd.4 ISBN 978-80-85763-42-3</a:t>
            </a:r>
          </a:p>
          <a:p>
            <a:r>
              <a:rPr lang="cs-CZ" sz="26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26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Europa-Sobotáles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, Praha 2009, vyd.16, 496 s.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J. Pošta a kol., </a:t>
            </a:r>
            <a:r>
              <a:rPr lang="cs-CZ" sz="2600" i="1" dirty="0">
                <a:latin typeface="Arial" panose="020B0604020202020204" pitchFamily="34" charset="0"/>
                <a:cs typeface="Arial" panose="020B0604020202020204" pitchFamily="34" charset="0"/>
              </a:rPr>
              <a:t>Opravárenství a diagnostika I.,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ISBN</a:t>
            </a:r>
            <a:r>
              <a:rPr lang="cs-CZ" sz="2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80-86073-60-2, vyd. Informatorium, Praha 2000, 145 s.</a:t>
            </a:r>
          </a:p>
          <a:p>
            <a:pPr lvl="0">
              <a:buClrTx/>
              <a:buFont typeface="Courier New" panose="02070309020205020404" pitchFamily="49" charset="0"/>
              <a:buChar char="o"/>
            </a:pPr>
            <a:endParaRPr lang="cs-CZ" sz="2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08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298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1_Administrativní</vt:lpstr>
      <vt:lpstr>Prezentace aplikace PowerPoint</vt:lpstr>
      <vt:lpstr>Prezentace aplikace PowerPoint</vt:lpstr>
      <vt:lpstr>Opravy kapalinové brzdy</vt:lpstr>
      <vt:lpstr>Opravy kapalinové brzdy</vt:lpstr>
      <vt:lpstr>Opravy kapalinové brzdy</vt:lpstr>
      <vt:lpstr>Opravy kapalinové brzdy</vt:lpstr>
      <vt:lpstr>Opravy kapalinové brzdy</vt:lpstr>
      <vt:lpstr>Opravy kapalinové brzdy</vt:lpstr>
      <vt:lpstr>Opravy kapalinové brzdy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16</cp:revision>
  <dcterms:created xsi:type="dcterms:W3CDTF">2013-05-26T05:37:35Z</dcterms:created>
  <dcterms:modified xsi:type="dcterms:W3CDTF">2013-11-12T12:21:59Z</dcterms:modified>
</cp:coreProperties>
</file>