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969DA-BDEF-457A-BB2B-FA5210931DB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7CF39-BDC7-48F6-87BA-3F7B5476D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VY_32_INOVACE_08_08_hospodaření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1.-4.snímek </a:t>
            </a:r>
          </a:p>
          <a:p>
            <a:pPr marL="514350" indent="-514350">
              <a:buNone/>
            </a:pPr>
            <a:r>
              <a:rPr lang="cs-CZ" dirty="0" smtClean="0"/>
              <a:t>Jak ušetřit některé výdaje. (výklad)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b="1" dirty="0" smtClean="0">
                <a:solidFill>
                  <a:schemeClr val="accent1">
                    <a:lumMod val="75000"/>
                  </a:schemeClr>
                </a:solidFill>
              </a:rPr>
              <a:t>Nechodit nakupovat do obchodu hladový. </a:t>
            </a:r>
            <a:br>
              <a:rPr lang="cs-CZ" sz="53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5300" b="1" u="sng" dirty="0" smtClean="0">
                <a:solidFill>
                  <a:schemeClr val="accent3">
                    <a:lumMod val="50000"/>
                  </a:schemeClr>
                </a:solidFill>
              </a:rPr>
              <a:t>Hladový koupíš i zbytečnosti a tak víc utratíš.</a:t>
            </a:r>
            <a:br>
              <a:rPr lang="cs-CZ" sz="5300" b="1" u="sng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il_fi" descr="http://www.tvrtm.cz/magazin/267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17032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>
                <a:solidFill>
                  <a:schemeClr val="accent1">
                    <a:lumMod val="75000"/>
                  </a:schemeClr>
                </a:solidFill>
              </a:rPr>
              <a:t>Neřídit se reklamou</a:t>
            </a:r>
            <a:r>
              <a:rPr lang="cs-CZ" sz="5300" b="1" dirty="0" smtClean="0"/>
              <a:t>. </a:t>
            </a:r>
            <a:br>
              <a:rPr lang="cs-CZ" sz="5300" b="1" dirty="0" smtClean="0"/>
            </a:br>
            <a:r>
              <a:rPr lang="cs-CZ" sz="5300" b="1" dirty="0" smtClean="0"/>
              <a:t>Reklama nás přesvědčuje koupit si věci, které nutně </a:t>
            </a:r>
            <a:r>
              <a:rPr lang="cs-CZ" sz="5300" b="1" dirty="0" smtClean="0">
                <a:solidFill>
                  <a:schemeClr val="accent1">
                    <a:lumMod val="75000"/>
                  </a:schemeClr>
                </a:solidFill>
              </a:rPr>
              <a:t>nepotřebujeme</a:t>
            </a:r>
            <a:r>
              <a:rPr lang="cs-CZ" sz="5300" b="1" dirty="0" smtClean="0"/>
              <a:t>.</a:t>
            </a:r>
            <a:br>
              <a:rPr lang="cs-CZ" sz="5300" b="1" dirty="0" smtClean="0"/>
            </a:br>
            <a:endParaRPr lang="cs-CZ" sz="5300" b="1" dirty="0"/>
          </a:p>
        </p:txBody>
      </p:sp>
      <p:pic>
        <p:nvPicPr>
          <p:cNvPr id="1026" name="Picture 2" descr="http://ilustrace.pixmac.cz/4/gold-vykricniky-quot-abstract-pixmac-ilustrace-689450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772762"/>
            <a:ext cx="3528392" cy="276978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4000" b="1" dirty="0" smtClean="0"/>
              <a:t>Při nakupování využívat slev a akcí – hlavně u hodnotnějších věcí (oblečení, sportovní vybavení, elektronika).</a:t>
            </a:r>
            <a:br>
              <a:rPr lang="cs-CZ" sz="40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8434" name="Picture 2" descr="http://www.levne-lcd-televize.cz/images/original/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1" y="2492896"/>
            <a:ext cx="5400600" cy="38435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U některých výrobků je výhodnější kupovat </a:t>
            </a:r>
            <a:r>
              <a:rPr lang="cs-CZ" sz="4800" b="1" dirty="0" smtClean="0">
                <a:solidFill>
                  <a:srgbClr val="FF0000"/>
                </a:solidFill>
              </a:rPr>
              <a:t>větší balení 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– </a:t>
            </a:r>
            <a:r>
              <a:rPr lang="cs-CZ" sz="4800" b="1" dirty="0" smtClean="0">
                <a:solidFill>
                  <a:srgbClr val="FF0000"/>
                </a:solidFill>
              </a:rPr>
              <a:t>je levnější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. Platí to hlavně u věcí s delší dobou trvanlivosti, hygienických potřeb, prášku na praní apod. </a:t>
            </a:r>
            <a:b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Větší balení je vždy levnější než odpovídající </a:t>
            </a:r>
            <a:b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počet menších balení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25000" lnSpcReduction="20000"/>
          </a:bodyPr>
          <a:lstStyle/>
          <a:p>
            <a:endParaRPr lang="cs-CZ" sz="2000" dirty="0" smtClean="0"/>
          </a:p>
          <a:p>
            <a:r>
              <a:rPr lang="cs-CZ" sz="3700" dirty="0" smtClean="0"/>
              <a:t>1.snímek</a:t>
            </a:r>
          </a:p>
          <a:p>
            <a:r>
              <a:rPr lang="cs-CZ" sz="3700" dirty="0" smtClean="0"/>
              <a:t> http://images.google.cz/imgres?q=obchod&amp;hl=cs&amp;sa=G&amp;biw=1245&amp;bih=785&amp;gbv=2&amp;tbm=isch&amp;tbnid=32-THscfZa_vwM:&amp;imgrefurl=http://www.tvrtm.cz/cesi-v-krizi-zacali-varit-nakupuji-mnohem-vice-surovin-id-2674.html&amp;docid=ZgCjBjLwqA1e-M&amp;imgurl=http://www.tvrtm.cz/magazin/2674.jpg&amp;w=400&amp;h=300&amp;ei=UNDnTumsL-KN4gTuufH5CA&amp;zoom=1&amp;iact=rc&amp;dur=328&amp;sig=101973955948104394776&amp;page=1&amp;tbnh=137&amp;tbnw=198&amp;start=0&amp;ndsp=21&amp;ved=1t:429,r:9,s:0&amp;tx=119&amp;ty=74</a:t>
            </a:r>
          </a:p>
          <a:p>
            <a:r>
              <a:rPr lang="cs-CZ" sz="3700" dirty="0" smtClean="0"/>
              <a:t>2.snímek http://images.google.cz/imgres?q=vyk%C5%99i%C4%8Dn%C3%ADky&amp;hl=cs&amp;gbv=2&amp;biw=1245&amp;bih=785&amp;tbm=isch&amp;tbnid=OPPH5TDnNnv4iM:&amp;imgrefurl=http://www.pixmac.cz/fotka/gold%2Bvyk%25C5%2599i%25C4%258Dn%25C3%25ADky/000068945063&amp;docid=VqIDPmiktXaJTM&amp;itg=1&amp;imgurl=http://ilustrace.pixmac.cz/4/gold-vykricniky-quot-abstract-pixmac-ilustrace-68945063.jpg&amp;w=400&amp;h=314&amp;ei=ZdHnTrWCJdGQ4gTq-v3eCA&amp;zoom=1&amp;iact=hc&amp;vpx=462&amp;vpy=175&amp;dur=1750&amp;hovh=199&amp;hovw=253&amp;tx=128&amp;ty=114&amp;sig=101973955948104394776&amp;page=1&amp;tbnh=123&amp;tbnw=157&amp;start=0&amp;ndsp=26&amp;ved=1t:429,r:2,s:0</a:t>
            </a:r>
          </a:p>
          <a:p>
            <a:r>
              <a:rPr lang="cs-CZ" sz="3700" dirty="0" smtClean="0"/>
              <a:t>3.snímek  </a:t>
            </a:r>
          </a:p>
          <a:p>
            <a:r>
              <a:rPr lang="cs-CZ" sz="3700" dirty="0" smtClean="0"/>
              <a:t>http://images.google.cz/imgres?q=televize&amp;hl=cs&amp;gbv=2&amp;biw=1245&amp;bih=785&amp;tbm=isch&amp;tbnid=RFoydW8dPCUkFM:&amp;imgrefurl=http://www.levne-lcd-televize.cz/lcd-televize-lg//lg-42lh3000--zdarma-dvd-prehravac/&amp;docid=9S-R46e2XwadfM&amp;imgurl=http://www.levne-lcd-televize.cz/images/original/443.jpg&amp;w=800&amp;h=561&amp;ei=WNLnTun6F-b54QSpnLjbCA&amp;zoom=1&amp;iact=rc&amp;dur=328&amp;sig=101973955948104394776&amp;page=1&amp;tbnh=116&amp;tbnw=166&amp;start=0&amp;ndsp=21&amp;ved=1t:429,r:4,s:0&amp;tx=95&amp;ty=82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76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  Nechodit nakupovat do obchodu hladový.  Hladový koupíš i zbytečnosti a tak víc utratíš.   </vt:lpstr>
      <vt:lpstr>     Neřídit se reklamou.  Reklama nás přesvědčuje koupit si věci, které nutně nepotřebujeme. </vt:lpstr>
      <vt:lpstr>    Při nakupování využívat slev a akcí – hlavně u hodnotnějších věcí (oblečení, sportovní vybavení, elektronika).  </vt:lpstr>
      <vt:lpstr>          U některých výrobků je výhodnější kupovat větší balení – je levnější. Platí to hlavně u věcí s delší dobou trvanlivosti, hygienických potřeb, prášku na praní apod.  Větší balení je vždy levnější než odpovídající  počet menších balení.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11</cp:revision>
  <dcterms:created xsi:type="dcterms:W3CDTF">2011-12-13T22:18:21Z</dcterms:created>
  <dcterms:modified xsi:type="dcterms:W3CDTF">2011-12-21T08:25:44Z</dcterms:modified>
</cp:coreProperties>
</file>