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9" r:id="rId4"/>
    <p:sldId id="260" r:id="rId5"/>
    <p:sldId id="262" r:id="rId6"/>
    <p:sldId id="265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audol.cz/cz/v_voith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92151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retardéru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264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54631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retardéru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198240" cy="4638256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Jednotlivé komponenty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Jednotlivé díly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blokovém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uspořádání 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využitím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přenosu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síly.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60848"/>
            <a:ext cx="5904657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016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retardéru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Údržba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Pravidelná výměna chladící kapaliny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Pravidelná výměna  předepsaného oleje v převodovce tak i v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retardéru (většinou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olej bez aditiv)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Čištění odvětrávacích míst na skříni retardéru a na proporcionálním ventilu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Pravidelná výměna vzduchového filtru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19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retardéru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Snížená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účinnost – způsobená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velkým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přehřátím – stačí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snížit teplotu chladící kapaliny a podřadit na nižší rychlostní stupeň</a:t>
            </a: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64979"/>
            <a:ext cx="387667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886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retardéru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198240" cy="4710264"/>
          </a:xfrm>
        </p:spPr>
        <p:txBody>
          <a:bodyPr>
            <a:normAutofit fontScale="92500" lnSpcReduction="10000"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Retardér sále brzdí – způsobená problémem v ucpaných odvětrávaných sítkách. Nutná demontáž a kompletní výměna.</a:t>
            </a: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Retardér sále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brzdí-voda se dostala do prostoru retardér. Netěsný chladič a nutná výměna chladiče a potřebná vizuální kontrola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12777"/>
            <a:ext cx="197023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52938"/>
            <a:ext cx="3829050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04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retardéru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134344" cy="4926288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Nefunkční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retardét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způsobená špatným proporcionálním ventilem. Signál od ovládání je, ale chybí reakce akčního členu. Nutná výměna a následná kalibrace.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128" y="1562099"/>
            <a:ext cx="3211336" cy="3780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04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retardéru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Školení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SCANIA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,BOSCH a ŠKODA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audol.cz/cz/v_voith.htm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Vlastní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zdroje, archív autora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16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36</TotalTime>
  <Words>246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Opravy retardéru</vt:lpstr>
      <vt:lpstr>Opravy retardéru</vt:lpstr>
      <vt:lpstr>Opravy retardéru</vt:lpstr>
      <vt:lpstr>Opravy retardéru</vt:lpstr>
      <vt:lpstr>Opravy retardéru</vt:lpstr>
      <vt:lpstr>Opravy retardéru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9</cp:revision>
  <dcterms:created xsi:type="dcterms:W3CDTF">2013-05-26T05:39:57Z</dcterms:created>
  <dcterms:modified xsi:type="dcterms:W3CDTF">2013-11-12T12:24:26Z</dcterms:modified>
</cp:coreProperties>
</file>