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8" r:id="rId4"/>
    <p:sldId id="259" r:id="rId5"/>
    <p:sldId id="260" r:id="rId6"/>
    <p:sldId id="261" r:id="rId7"/>
    <p:sldId id="266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 varScale="1">
        <p:scale>
          <a:sx n="34" d="100"/>
          <a:sy n="34" d="100"/>
        </p:scale>
        <p:origin x="-85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png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7768948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VY_32_INOVACE_12_B_17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řízení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1855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6230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Spočívají zejména: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kontrole vůle v kulových čepech řídících tyčí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kontrole vůle v čepech zavěšení kol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kontrole vůle ve spojích náprav s karosérií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kontrole  vůle v převodce řízení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800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Vznik vůle a prevence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Vůle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vznikají vlivem prostředí ve, kterém řízení pracuje.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Nesprávnou a nepravidelnou údržbou spočívající v kontrole tlaků v pneumatikách, nepromazávání podvozku a včasným odstraněním poškozeného dílu.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Měli bychom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věnovat při každé návštěvě vozidla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servisu kontrole podvozku a jejich částí a to především řízení.</a:t>
            </a:r>
          </a:p>
        </p:txBody>
      </p:sp>
    </p:spTree>
    <p:extLst>
      <p:ext uri="{BB962C8B-B14F-4D97-AF65-F5344CB8AC3E}">
        <p14:creationId xmlns:p14="http://schemas.microsoft.com/office/powerpoint/2010/main" val="378383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Způsoby kontroly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Přímo na vozidle a to na jednotlivých spojích a tyčích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zatíženém vozidle se provádí vymezování vůle řízení jemným natáčením volantu na jednu či druhou stranu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Kontrola spočívá v kontrole hmatem a poslechem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Kontrola na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vibračních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deskách po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nadzvednutí vozidla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472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6286472" cy="457200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oprav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Vždy nahrazujeme díly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novými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schválenými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Vozidla po nehodě by měli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mít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automatiky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vyměněn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celý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sloupek řízení a převodku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Neprovádíme žádné úpravy na řízení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 každém zásahu do řízení provedeme kontrolu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geometrie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řízení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973422"/>
              </p:ext>
            </p:extLst>
          </p:nvPr>
        </p:nvGraphicFramePr>
        <p:xfrm>
          <a:off x="5868144" y="3933056"/>
          <a:ext cx="2947988" cy="1296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Rastrový obrázek" r:id="rId3" imgW="7914286" imgH="5180952" progId="PBrush">
                  <p:embed/>
                </p:oleObj>
              </mc:Choice>
              <mc:Fallback>
                <p:oleObj name="Rastrový obrázek" r:id="rId3" imgW="7914286" imgH="5180952" progId="PBrush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68144" y="3933056"/>
                        <a:ext cx="2947988" cy="1296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4468456"/>
              </p:ext>
            </p:extLst>
          </p:nvPr>
        </p:nvGraphicFramePr>
        <p:xfrm>
          <a:off x="5292080" y="1484784"/>
          <a:ext cx="3570287" cy="217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Rastrový obrázek" r:id="rId5" imgW="8857143" imgH="7914286" progId="PBrush">
                  <p:embed/>
                </p:oleObj>
              </mc:Choice>
              <mc:Fallback>
                <p:oleObj name="Rastrový obrázek" r:id="rId5" imgW="8857143" imgH="7914286" progId="PBrush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1484784"/>
                        <a:ext cx="3570287" cy="21748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6796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566392" cy="457200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Výměny kulových čepů řízení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Vždy nahrazujeme díly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novými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schválenými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Jakákoliv zjištěná vůle by měla být okamžitě odstraněna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Používat předepsané přípravky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Dbát na bezpečnost při práci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31340523"/>
              </p:ext>
            </p:extLst>
          </p:nvPr>
        </p:nvGraphicFramePr>
        <p:xfrm>
          <a:off x="5868144" y="1484784"/>
          <a:ext cx="2947988" cy="1296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Rastrový obrázek" r:id="rId3" imgW="7914286" imgH="5180952" progId="PBrush">
                  <p:embed/>
                </p:oleObj>
              </mc:Choice>
              <mc:Fallback>
                <p:oleObj name="Rastrový obrázek" r:id="rId3" imgW="7914286" imgH="5180952" progId="PBrush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68144" y="1484784"/>
                        <a:ext cx="2947988" cy="1296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4" name="Picture 2" descr="http://www.uni-max.cz/foto/articles/Kul_01_cpt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140968"/>
            <a:ext cx="1905000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uni-max.cz/foto/articles/Kul_02_cpt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94717"/>
            <a:ext cx="18859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8518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</a:t>
            </a:r>
            <a:r>
              <a:rPr lang="cs-CZ" sz="26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J. POŠTA  a kol., Opravárenství a diagnostika II, ISBN 80-86073-88-2, Praha 2002, s.183 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Europa-Sobotáles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http://www.uni-max.cz/axialni/stahovaky-kulovych-cepu/stahovaky/autotechnika/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258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70</TotalTime>
  <Words>295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Rastrový obrázek</vt:lpstr>
      <vt:lpstr>Prezentace aplikace PowerPoint</vt:lpstr>
      <vt:lpstr>Prezentace aplikace PowerPoint</vt:lpstr>
      <vt:lpstr>Opravy řízení</vt:lpstr>
      <vt:lpstr>Opravy řízení</vt:lpstr>
      <vt:lpstr>Opravy řízení</vt:lpstr>
      <vt:lpstr>Opravy řízení</vt:lpstr>
      <vt:lpstr>Opravy řízení</vt:lpstr>
      <vt:lpstr>Opravy řízení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15</cp:revision>
  <dcterms:created xsi:type="dcterms:W3CDTF">2013-05-26T05:41:00Z</dcterms:created>
  <dcterms:modified xsi:type="dcterms:W3CDTF">2013-11-12T12:25:16Z</dcterms:modified>
</cp:coreProperties>
</file>