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67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8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 dirty="0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1.png"/><Relationship Id="rId5" Type="http://schemas.openxmlformats.org/officeDocument/2006/relationships/oleObject" Target="../embeddings/oleObject2.bin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utoweb.cz/uploads/thumbs/predchazejte-opotrebeni-pneumatik-kontrolou-sbihavosti-kol-630x300c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486971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VY_32_INOVACE_12_B_18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Opravy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Geometrie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řízení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102646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693816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Geometrie </a:t>
            </a:r>
            <a:r>
              <a:rPr lang="cs-CZ" dirty="0" smtClean="0"/>
              <a:t>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Projevy nesprávné geometrie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Opotřebení pneumatik 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0850" y="2881918"/>
            <a:ext cx="3162300" cy="2371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5517232"/>
            <a:ext cx="8424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Pneumatiky se opotřebovávají nerovnoměrně 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817153"/>
            <a:ext cx="2500313" cy="2547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0637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Geometrie </a:t>
            </a:r>
            <a:r>
              <a:rPr lang="cs-CZ" dirty="0" smtClean="0"/>
              <a:t>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Projevy nesprávné geometrie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Kmitání volantu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126806"/>
            <a:ext cx="2590800" cy="2305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91880" y="3328301"/>
            <a:ext cx="5400600" cy="1902059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Za jízdy se nepříjemně projevuje tento vliv na nestabilitu vozidla.</a:t>
            </a:r>
          </a:p>
          <a:p>
            <a:pPr>
              <a:spcBef>
                <a:spcPct val="20000"/>
              </a:spcBef>
              <a:buSzPct val="85000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Dochází k velkému opotřebení jednotlivých dílů na podvozku. </a:t>
            </a:r>
          </a:p>
        </p:txBody>
      </p:sp>
    </p:spTree>
    <p:extLst>
      <p:ext uri="{BB962C8B-B14F-4D97-AF65-F5344CB8AC3E}">
        <p14:creationId xmlns:p14="http://schemas.microsoft.com/office/powerpoint/2010/main" val="2485233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Geometrie </a:t>
            </a:r>
            <a:r>
              <a:rPr lang="cs-CZ" dirty="0" smtClean="0"/>
              <a:t>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Tx/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Projevy nesprávné geometrie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Vozidlo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táhne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 jedné straně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429000"/>
            <a:ext cx="600075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2780928"/>
            <a:ext cx="808898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Nepříjemné okamžiky, které zažívají řidiči při jízdě na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našich 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pozemních 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komunikacích. 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Toto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má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velký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vliv na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únavu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řidiče. </a:t>
            </a:r>
          </a:p>
        </p:txBody>
      </p:sp>
    </p:spTree>
    <p:extLst>
      <p:ext uri="{BB962C8B-B14F-4D97-AF65-F5344CB8AC3E}">
        <p14:creationId xmlns:p14="http://schemas.microsoft.com/office/powerpoint/2010/main" val="4142639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Geometrie </a:t>
            </a:r>
            <a:r>
              <a:rPr lang="cs-CZ" dirty="0" smtClean="0"/>
              <a:t>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Tx/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Projevy nesprávné geometrie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Nestabilita vozidla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8806" y="2631926"/>
            <a:ext cx="6543675" cy="238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1" y="4149080"/>
            <a:ext cx="8640960" cy="23329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Vozidlo má </a:t>
            </a:r>
            <a:b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tendenci 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vybočit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ze své stopy bez vlivu prostředí.</a:t>
            </a:r>
          </a:p>
          <a:p>
            <a:pPr>
              <a:spcBef>
                <a:spcPct val="20000"/>
              </a:spcBef>
              <a:buSzPct val="85000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Projevem je i pískání pneumatik při průjezdu mírnou zatáčkou.</a:t>
            </a:r>
          </a:p>
        </p:txBody>
      </p:sp>
    </p:spTree>
    <p:extLst>
      <p:ext uri="{BB962C8B-B14F-4D97-AF65-F5344CB8AC3E}">
        <p14:creationId xmlns:p14="http://schemas.microsoft.com/office/powerpoint/2010/main" val="3490469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Geometrie </a:t>
            </a:r>
            <a:r>
              <a:rPr lang="cs-CZ" dirty="0" smtClean="0"/>
              <a:t>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90728" cy="4572000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Požadavky na geometrii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Rovinnost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pracoviště – specifické pracoviště jenom určené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pro tyto činnosti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Náprava a řízení bez vůlí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Správný tlak v pneumatikách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Použití správných kol a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pneumatik – předepsaných  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výrobcem vozidla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Nápravy jsou symetrické na podélnou osu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Převodka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řízení je ve středu rozsahu svého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pohybu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4567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Geometrie </a:t>
            </a:r>
            <a:r>
              <a:rPr lang="cs-CZ" dirty="0" smtClean="0"/>
              <a:t>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Přístroje pro měření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Mechanické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Optické za použití zrcadel a šňůrek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Konvenční systémy s infračervenými paprsky a CCD kamerami s 6-8 snímači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Trojrozměrné </a:t>
            </a: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systémy</a:t>
            </a:r>
            <a:endParaRPr lang="cs-CZ" alt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Robotizované systémy se snímači úhlů v 3-D prostoru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Bezdotykové 3-D“ systémy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7678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Geometrie </a:t>
            </a:r>
            <a:r>
              <a:rPr lang="cs-CZ" dirty="0" smtClean="0"/>
              <a:t>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Seřízení sbíhavosti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Přední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náprava – z</a:t>
            </a: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kracováním a </a:t>
            </a: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prodlužováním spojovacích tyčí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68252809"/>
              </p:ext>
            </p:extLst>
          </p:nvPr>
        </p:nvGraphicFramePr>
        <p:xfrm>
          <a:off x="3707904" y="2708920"/>
          <a:ext cx="2152650" cy="876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88" name="Rastrový obrázek" r:id="rId3" imgW="2152951" imgH="876190" progId="PBrush">
                  <p:embed/>
                </p:oleObj>
              </mc:Choice>
              <mc:Fallback>
                <p:oleObj name="Rastrový obrázek" r:id="rId3" imgW="2152951" imgH="876190" progId="PBrush">
                  <p:embed/>
                  <p:pic>
                    <p:nvPicPr>
                      <p:cNvPr id="0" name="Object 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07904" y="2708920"/>
                        <a:ext cx="2152650" cy="876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9512" y="4005064"/>
            <a:ext cx="8784976" cy="10402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Upozornění: pokud nelze povolit čep na spojovací tyči. </a:t>
            </a:r>
          </a:p>
          <a:p>
            <a:pPr>
              <a:spcBef>
                <a:spcPct val="20000"/>
              </a:spcBef>
              <a:buSzPct val="85000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potřeba vyměnit celou stranu řízení .</a:t>
            </a:r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71991051"/>
              </p:ext>
            </p:extLst>
          </p:nvPr>
        </p:nvGraphicFramePr>
        <p:xfrm>
          <a:off x="4355976" y="5084340"/>
          <a:ext cx="2947988" cy="12969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89" name="Rastrový obrázek" r:id="rId5" imgW="7914286" imgH="5180952" progId="PBrush">
                  <p:embed/>
                </p:oleObj>
              </mc:Choice>
              <mc:Fallback>
                <p:oleObj name="Rastrový obrázek" r:id="rId5" imgW="7914286" imgH="5180952" progId="PBrush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55976" y="5084340"/>
                        <a:ext cx="2947988" cy="12969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2957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Geometrie </a:t>
            </a:r>
            <a:r>
              <a:rPr lang="cs-CZ" dirty="0" smtClean="0"/>
              <a:t>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5782416" cy="4572000"/>
          </a:xfrm>
        </p:spPr>
        <p:txBody>
          <a:bodyPr>
            <a:normAutofit fontScale="92500" lnSpcReduction="10000"/>
          </a:bodyPr>
          <a:lstStyle/>
          <a:p>
            <a:pPr marL="0" indent="0">
              <a:buClrTx/>
              <a:buNone/>
            </a:pPr>
            <a:r>
              <a:rPr lang="cs-CZ" sz="3000" b="1" dirty="0">
                <a:latin typeface="Arial" panose="020B0604020202020204" pitchFamily="34" charset="0"/>
                <a:cs typeface="Arial" panose="020B0604020202020204" pitchFamily="34" charset="0"/>
              </a:rPr>
              <a:t>Seřízení odklonu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3000" dirty="0">
                <a:latin typeface="Arial" panose="020B0604020202020204" pitchFamily="34" charset="0"/>
                <a:cs typeface="Arial" panose="020B0604020202020204" pitchFamily="34" charset="0"/>
              </a:rPr>
              <a:t>Přední </a:t>
            </a:r>
            <a:r>
              <a:rPr lang="cs-CZ" sz="3000" dirty="0" smtClean="0">
                <a:latin typeface="Arial" panose="020B0604020202020204" pitchFamily="34" charset="0"/>
                <a:cs typeface="Arial" panose="020B0604020202020204" pitchFamily="34" charset="0"/>
              </a:rPr>
              <a:t>náprava – pokud to výrobce umožňuje </a:t>
            </a:r>
            <a:r>
              <a:rPr lang="cs-CZ" sz="3000" dirty="0">
                <a:latin typeface="Arial" panose="020B0604020202020204" pitchFamily="34" charset="0"/>
                <a:cs typeface="Arial" panose="020B0604020202020204" pitchFamily="34" charset="0"/>
              </a:rPr>
              <a:t>a jsou </a:t>
            </a:r>
            <a:r>
              <a:rPr lang="cs-CZ" sz="3000" dirty="0" smtClean="0">
                <a:latin typeface="Arial" panose="020B0604020202020204" pitchFamily="34" charset="0"/>
                <a:cs typeface="Arial" panose="020B0604020202020204" pitchFamily="34" charset="0"/>
              </a:rPr>
              <a:t>na </a:t>
            </a:r>
            <a:r>
              <a:rPr lang="cs-CZ" sz="3000" dirty="0">
                <a:latin typeface="Arial" panose="020B0604020202020204" pitchFamily="34" charset="0"/>
                <a:cs typeface="Arial" panose="020B0604020202020204" pitchFamily="34" charset="0"/>
              </a:rPr>
              <a:t>nápravě </a:t>
            </a:r>
            <a:r>
              <a:rPr lang="cs-CZ" sz="3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excentická</a:t>
            </a:r>
            <a:r>
              <a:rPr lang="cs-CZ" sz="3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3000" dirty="0">
                <a:latin typeface="Arial" panose="020B0604020202020204" pitchFamily="34" charset="0"/>
                <a:cs typeface="Arial" panose="020B0604020202020204" pitchFamily="34" charset="0"/>
              </a:rPr>
              <a:t>místa.</a:t>
            </a:r>
          </a:p>
          <a:p>
            <a:pPr marL="0" indent="0">
              <a:buClrTx/>
              <a:buNone/>
            </a:pPr>
            <a:r>
              <a:rPr lang="cs-CZ" sz="3000" dirty="0">
                <a:latin typeface="Arial" panose="020B0604020202020204" pitchFamily="34" charset="0"/>
                <a:cs typeface="Arial" panose="020B0604020202020204" pitchFamily="34" charset="0"/>
              </a:rPr>
              <a:t>Provedeme: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altLang="cs-CZ" sz="3000" dirty="0">
                <a:latin typeface="Arial" panose="020B0604020202020204" pitchFamily="34" charset="0"/>
                <a:cs typeface="Arial" panose="020B0604020202020204" pitchFamily="34" charset="0"/>
              </a:rPr>
              <a:t>Posunem uchycení </a:t>
            </a:r>
            <a:r>
              <a:rPr lang="cs-CZ" altLang="cs-CZ" sz="3000" dirty="0" err="1">
                <a:latin typeface="Arial" panose="020B0604020202020204" pitchFamily="34" charset="0"/>
                <a:cs typeface="Arial" panose="020B0604020202020204" pitchFamily="34" charset="0"/>
              </a:rPr>
              <a:t>těhlice</a:t>
            </a:r>
            <a:r>
              <a:rPr lang="cs-CZ" altLang="cs-CZ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altLang="cs-CZ" sz="30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altLang="cs-CZ" sz="30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altLang="cs-CZ" sz="3000" dirty="0" smtClean="0">
                <a:latin typeface="Arial" panose="020B0604020202020204" pitchFamily="34" charset="0"/>
                <a:cs typeface="Arial" panose="020B0604020202020204" pitchFamily="34" charset="0"/>
              </a:rPr>
              <a:t>v </a:t>
            </a:r>
            <a:r>
              <a:rPr lang="cs-CZ" altLang="cs-CZ" sz="3000" dirty="0">
                <a:latin typeface="Arial" panose="020B0604020202020204" pitchFamily="34" charset="0"/>
                <a:cs typeface="Arial" panose="020B0604020202020204" pitchFamily="34" charset="0"/>
              </a:rPr>
              <a:t>tlumiči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altLang="cs-CZ" sz="3000" dirty="0">
                <a:latin typeface="Arial" panose="020B0604020202020204" pitchFamily="34" charset="0"/>
                <a:cs typeface="Arial" panose="020B0604020202020204" pitchFamily="34" charset="0"/>
              </a:rPr>
              <a:t>Posunem horního uchycení tlumiče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altLang="cs-CZ" sz="3000" dirty="0">
                <a:latin typeface="Arial" panose="020B0604020202020204" pitchFamily="34" charset="0"/>
                <a:cs typeface="Arial" panose="020B0604020202020204" pitchFamily="34" charset="0"/>
              </a:rPr>
              <a:t>Vystředěním nápravnice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6156325" y="1557338"/>
          <a:ext cx="2714625" cy="4048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03" name="Rastrový obrázek" r:id="rId3" imgW="2715004" imgH="4048690" progId="PBrush">
                  <p:embed/>
                </p:oleObj>
              </mc:Choice>
              <mc:Fallback>
                <p:oleObj name="Rastrový obrázek" r:id="rId3" imgW="2715004" imgH="4048690" progId="PBrush">
                  <p:embed/>
                  <p:pic>
                    <p:nvPicPr>
                      <p:cNvPr id="0" name="Object 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56325" y="1557338"/>
                        <a:ext cx="2714625" cy="40481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706136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Geometrie řízení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</a:t>
            </a:r>
            <a:r>
              <a:rPr lang="cs-CZ" sz="2600" b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cs-CZ" dirty="0" smtClean="0">
              <a:hlinkClick r:id="rId2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http://www.autoweb.cz/uploads/thumbs/predchazejte-opotrebeni-pneumatik-kontrolou-sbihavosti-kol-630x300c.jpg</a:t>
            </a: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J. POŠTA  a kol., Opravárenství a diagnostika II, ISBN 80-86073-88-2, Praha 2002, s.183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Gscheidle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a kol., </a:t>
            </a:r>
            <a:r>
              <a:rPr lang="cs-CZ" sz="2600" i="1" dirty="0">
                <a:latin typeface="Arial" panose="020B0604020202020204" pitchFamily="34" charset="0"/>
                <a:cs typeface="Arial" panose="020B0604020202020204" pitchFamily="34" charset="0"/>
              </a:rPr>
              <a:t>Tabulky pro automechanika,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ISBN 978-80-86706-21-4, vyd. </a:t>
            </a:r>
            <a:r>
              <a:rPr lang="cs-CZ" sz="2600" smtClean="0">
                <a:latin typeface="Arial" panose="020B0604020202020204" pitchFamily="34" charset="0"/>
                <a:cs typeface="Arial" panose="020B0604020202020204" pitchFamily="34" charset="0"/>
              </a:rPr>
              <a:t>Europa-Sobotáles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, Praha 2009, vyd.16, 496 s.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8042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1054</TotalTime>
  <Words>348</Words>
  <Application>Microsoft Office PowerPoint</Application>
  <PresentationFormat>Předvádění na obrazovce (4:3)</PresentationFormat>
  <Paragraphs>68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Administrativní</vt:lpstr>
      <vt:lpstr>Rastrový obrázek</vt:lpstr>
      <vt:lpstr>Prezentace aplikace PowerPoint</vt:lpstr>
      <vt:lpstr>Prezentace aplikace PowerPoint</vt:lpstr>
      <vt:lpstr>Geometrie řízení</vt:lpstr>
      <vt:lpstr>Geometrie řízení</vt:lpstr>
      <vt:lpstr>Geometrie řízení</vt:lpstr>
      <vt:lpstr>Geometrie řízení</vt:lpstr>
      <vt:lpstr>Geometrie řízení</vt:lpstr>
      <vt:lpstr>Geometrie řízení</vt:lpstr>
      <vt:lpstr>Geometrie řízení</vt:lpstr>
      <vt:lpstr>Geometrie řízení</vt:lpstr>
      <vt:lpstr>Geometrie řízení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PC4</cp:lastModifiedBy>
  <cp:revision>15</cp:revision>
  <dcterms:created xsi:type="dcterms:W3CDTF">2013-05-26T05:43:04Z</dcterms:created>
  <dcterms:modified xsi:type="dcterms:W3CDTF">2013-11-12T12:25:59Z</dcterms:modified>
</cp:coreProperties>
</file>