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7F41C8E-1009-45A1-B589-8670DF20266E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zzleshop.cz/img/katalog/33534.jpg" TargetMode="External"/><Relationship Id="rId2" Type="http://schemas.openxmlformats.org/officeDocument/2006/relationships/hyperlink" Target="http://www.grafika.cz/images4/globe_02.gi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ichyphoto.com/photo/liska-obecn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043608" y="830331"/>
            <a:ext cx="6498543" cy="2547714"/>
            <a:chOff x="1258000" y="0"/>
            <a:chExt cx="6498543" cy="2547714"/>
          </a:xfrm>
        </p:grpSpPr>
        <p:sp>
          <p:nvSpPr>
            <p:cNvPr id="6" name="Obdélník 5"/>
            <p:cNvSpPr/>
            <p:nvPr/>
          </p:nvSpPr>
          <p:spPr>
            <a:xfrm>
              <a:off x="1258000" y="0"/>
              <a:ext cx="6498543" cy="254771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Obdélník 6"/>
            <p:cNvSpPr/>
            <p:nvPr/>
          </p:nvSpPr>
          <p:spPr>
            <a:xfrm>
              <a:off x="1258000" y="0"/>
              <a:ext cx="6498543" cy="4076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 smtClean="0"/>
                <a:t>NÁZEV ŠKOLY: ZŠ a MŠ Zvole, okr. Praha - západ</a:t>
              </a:r>
              <a:endParaRPr lang="cs-CZ" sz="1800" kern="12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059465" y="1645599"/>
            <a:ext cx="6498543" cy="1477674"/>
            <a:chOff x="1273857" y="815268"/>
            <a:chExt cx="6498543" cy="1477674"/>
          </a:xfrm>
        </p:grpSpPr>
        <p:sp>
          <p:nvSpPr>
            <p:cNvPr id="9" name="Obdélník 8"/>
            <p:cNvSpPr/>
            <p:nvPr/>
          </p:nvSpPr>
          <p:spPr>
            <a:xfrm>
              <a:off x="1273857" y="815268"/>
              <a:ext cx="6498543" cy="147767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Obdélník 9"/>
            <p:cNvSpPr/>
            <p:nvPr/>
          </p:nvSpPr>
          <p:spPr>
            <a:xfrm>
              <a:off x="1273857" y="815268"/>
              <a:ext cx="6498543" cy="4076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l" defTabSz="889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kern="1200" dirty="0" smtClean="0"/>
                <a:t>NÁZEV:</a:t>
              </a:r>
              <a:r>
                <a:rPr lang="cs-CZ" sz="2000" kern="1200" baseline="0" dirty="0" smtClean="0"/>
                <a:t> VY_52_INOVACE_17</a:t>
              </a:r>
              <a:r>
                <a:rPr lang="cs-CZ" sz="2000" kern="1200" dirty="0" smtClean="0"/>
                <a:t> II Mírný pás</a:t>
              </a:r>
              <a:endParaRPr lang="cs-CZ" sz="2000" kern="12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059465" y="2053233"/>
            <a:ext cx="6498543" cy="942654"/>
            <a:chOff x="1273857" y="1222902"/>
            <a:chExt cx="6498543" cy="942654"/>
          </a:xfrm>
        </p:grpSpPr>
        <p:sp>
          <p:nvSpPr>
            <p:cNvPr id="12" name="Obdélník 11"/>
            <p:cNvSpPr/>
            <p:nvPr/>
          </p:nvSpPr>
          <p:spPr>
            <a:xfrm>
              <a:off x="1273857" y="1222902"/>
              <a:ext cx="6498543" cy="94265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Obdélník 12"/>
            <p:cNvSpPr/>
            <p:nvPr/>
          </p:nvSpPr>
          <p:spPr>
            <a:xfrm>
              <a:off x="1273857" y="1222902"/>
              <a:ext cx="6498543" cy="4076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l" defTabSz="889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kern="1200" dirty="0" smtClean="0"/>
                <a:t>TEMA: Člověk a jeho svět - Přírodověda</a:t>
              </a:r>
              <a:endParaRPr lang="cs-CZ" sz="2000" kern="12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059465" y="2460867"/>
            <a:ext cx="6498543" cy="407634"/>
            <a:chOff x="1273857" y="1630536"/>
            <a:chExt cx="6498543" cy="407634"/>
          </a:xfrm>
        </p:grpSpPr>
        <p:sp>
          <p:nvSpPr>
            <p:cNvPr id="15" name="Obdélník 14"/>
            <p:cNvSpPr/>
            <p:nvPr/>
          </p:nvSpPr>
          <p:spPr>
            <a:xfrm>
              <a:off x="1273857" y="1630536"/>
              <a:ext cx="6498543" cy="40763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Obdélník 15"/>
            <p:cNvSpPr/>
            <p:nvPr/>
          </p:nvSpPr>
          <p:spPr>
            <a:xfrm>
              <a:off x="1273857" y="1630536"/>
              <a:ext cx="6498543" cy="4076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l" defTabSz="889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kern="1200" dirty="0" smtClean="0"/>
                <a:t>ČÍSLO PROJEKTU: CZ.1.07/1.4.00/21.0305 </a:t>
              </a:r>
              <a:endParaRPr lang="cs-CZ" sz="2000" kern="1200" dirty="0"/>
            </a:p>
          </p:txBody>
        </p:sp>
      </p:grpSp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402997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04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996"/>
            <a:ext cx="8229600" cy="1411560"/>
          </a:xfrm>
        </p:spPr>
        <p:txBody>
          <a:bodyPr/>
          <a:lstStyle/>
          <a:p>
            <a:r>
              <a:rPr lang="cs-CZ" sz="3200" dirty="0" smtClean="0"/>
              <a:t>Kde se nachází mírný pás? </a:t>
            </a:r>
            <a:br>
              <a:rPr lang="cs-CZ" sz="3200" dirty="0" smtClean="0"/>
            </a:br>
            <a:r>
              <a:rPr lang="cs-CZ" sz="3200" dirty="0"/>
              <a:t>(</a:t>
            </a:r>
            <a:r>
              <a:rPr lang="cs-CZ" sz="3200" dirty="0" smtClean="0"/>
              <a:t>Klikni pro vybarvení)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9" t="16001" r="5633" b="12627"/>
          <a:stretch/>
        </p:blipFill>
        <p:spPr bwMode="auto">
          <a:xfrm>
            <a:off x="1058238" y="1916830"/>
            <a:ext cx="6359236" cy="3735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4" name="Přímá spojnice 13"/>
          <p:cNvCxnSpPr/>
          <p:nvPr/>
        </p:nvCxnSpPr>
        <p:spPr>
          <a:xfrm flipV="1">
            <a:off x="395536" y="4149080"/>
            <a:ext cx="7488832" cy="1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884368" y="3600077"/>
            <a:ext cx="862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rovník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075425" y="3784743"/>
            <a:ext cx="6359236" cy="364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075425" y="3212976"/>
            <a:ext cx="6359236" cy="56119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075425" y="1913034"/>
            <a:ext cx="6359236" cy="6453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080655" y="2558352"/>
            <a:ext cx="6359236" cy="6453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75425" y="4169508"/>
            <a:ext cx="6359236" cy="364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075425" y="4533846"/>
            <a:ext cx="6359236" cy="56119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80655" y="5112164"/>
            <a:ext cx="6359236" cy="6453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075425" y="5780452"/>
            <a:ext cx="6359236" cy="6453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187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4001"/>
            <a:ext cx="6912768" cy="979512"/>
          </a:xfrm>
        </p:spPr>
        <p:txBody>
          <a:bodyPr/>
          <a:lstStyle/>
          <a:p>
            <a:r>
              <a:rPr lang="cs-CZ" sz="3200" dirty="0" smtClean="0"/>
              <a:t>Co je typické pro mírný pás? (Vyber)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336412"/>
            <a:ext cx="4680520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Střídání ročních období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2077985"/>
            <a:ext cx="4536504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Velké výkyvy teplot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2776572"/>
            <a:ext cx="1584176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Oceány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9981" y="3564289"/>
            <a:ext cx="2341839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Lesy a stepi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1560" y="4325577"/>
            <a:ext cx="2880320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Pěstování obilí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9981" y="5080828"/>
            <a:ext cx="2269831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Tuhé zimy</a:t>
            </a:r>
            <a:endParaRPr lang="cs-CZ" sz="3200" dirty="0"/>
          </a:p>
        </p:txBody>
      </p:sp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247247"/>
            <a:ext cx="2765246" cy="2027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 descr="C:\Users\Heli\AppData\Local\Microsoft\Windows\Temporary Internet Files\Content.IE5\P86XPFIC\MP9004016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564289"/>
            <a:ext cx="2670800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Heli\AppData\Local\Microsoft\Windows\Temporary Internet Files\Content.IE5\LKZKB43M\MP9004277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524" y="3564289"/>
            <a:ext cx="1839842" cy="275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307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5034" y="164495"/>
            <a:ext cx="84958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Kteří živočichové žijí v mírném pásu? (Vyber)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8460" y="3309407"/>
            <a:ext cx="12234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Bizon</a:t>
            </a:r>
            <a:endParaRPr lang="cs-CZ" sz="3200" dirty="0"/>
          </a:p>
        </p:txBody>
      </p:sp>
      <p:pic>
        <p:nvPicPr>
          <p:cNvPr id="3087" name="Picture 15" descr="C:\Users\Heli\AppData\Local\Microsoft\Windows\Temporary Internet Files\Content.IE5\WYR77MSW\MP90040735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18" t="9236" r="35606" b="13778"/>
          <a:stretch/>
        </p:blipFill>
        <p:spPr bwMode="auto">
          <a:xfrm>
            <a:off x="755576" y="764759"/>
            <a:ext cx="2144897" cy="2587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818"/>
          <a:stretch/>
        </p:blipFill>
        <p:spPr bwMode="auto">
          <a:xfrm>
            <a:off x="755577" y="3894182"/>
            <a:ext cx="2232248" cy="1944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1108187" y="5839797"/>
            <a:ext cx="1162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Liška</a:t>
            </a:r>
            <a:endParaRPr lang="cs-CZ" sz="3200" dirty="0"/>
          </a:p>
        </p:txBody>
      </p:sp>
      <p:pic>
        <p:nvPicPr>
          <p:cNvPr id="3090" name="Picture 18" descr="C:\Users\Heli\AppData\Local\Microsoft\Windows\Temporary Internet Files\Content.IE5\WYR77MSW\MP900182548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788"/>
          <a:stretch/>
        </p:blipFill>
        <p:spPr bwMode="auto">
          <a:xfrm>
            <a:off x="3563888" y="913976"/>
            <a:ext cx="2604655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4111254" y="3352376"/>
            <a:ext cx="1074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Jelen</a:t>
            </a:r>
            <a:endParaRPr lang="cs-CZ" sz="3200" dirty="0"/>
          </a:p>
        </p:txBody>
      </p:sp>
      <p:pic>
        <p:nvPicPr>
          <p:cNvPr id="3091" name="Picture 19" descr="C:\Users\Heli\AppData\Local\Microsoft\Windows\Temporary Internet Files\Content.IE5\0VF2Y3SL\MP9004064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926517"/>
            <a:ext cx="2414964" cy="1609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4036714" y="5661248"/>
            <a:ext cx="16666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Veverka</a:t>
            </a:r>
            <a:endParaRPr lang="cs-CZ" sz="3200" dirty="0"/>
          </a:p>
        </p:txBody>
      </p:sp>
      <p:pic>
        <p:nvPicPr>
          <p:cNvPr id="3092" name="Picture 20" descr="C:\Users\Heli\AppData\Local\Microsoft\Windows\Temporary Internet Files\Content.IE5\P86XPFIC\MP9004033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375308"/>
            <a:ext cx="2274491" cy="1515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Heli\AppData\Local\Microsoft\Windows\Temporary Internet Files\Content.IE5\Q37ZUTVU\MP90040669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5247" y="3674257"/>
            <a:ext cx="2792411" cy="1861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7046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</p:childTnLst>
        </p:cTn>
      </p:par>
    </p:tnLst>
    <p:bldLst>
      <p:bldP spid="5" grpId="0"/>
      <p:bldP spid="29" grpId="0"/>
      <p:bldP spid="31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3416" y="173072"/>
            <a:ext cx="89276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Jaké rostliny se nachází v mírném pásu? (Vyber)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92193" y="2564904"/>
            <a:ext cx="17764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Zelenina</a:t>
            </a:r>
            <a:endParaRPr lang="cs-CZ" sz="3200" dirty="0"/>
          </a:p>
        </p:txBody>
      </p:sp>
      <p:pic>
        <p:nvPicPr>
          <p:cNvPr id="4112" name="Picture 16" descr="C:\Users\Heli\AppData\Local\Microsoft\Windows\Temporary Internet Files\Content.IE5\0VF2Y3SL\MP9001779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392" y="784870"/>
            <a:ext cx="2670051" cy="178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Heli\AppData\Local\Microsoft\Windows\Temporary Internet Files\Content.IE5\LKZKB43M\MC9003357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510" y="1019668"/>
            <a:ext cx="2233448" cy="1516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3460510" y="2564904"/>
            <a:ext cx="18662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Kukuřice</a:t>
            </a:r>
            <a:endParaRPr lang="cs-CZ" sz="3200" dirty="0"/>
          </a:p>
        </p:txBody>
      </p:sp>
      <p:pic>
        <p:nvPicPr>
          <p:cNvPr id="4114" name="Picture 18" descr="C:\Users\Heli\AppData\Local\Microsoft\Windows\Temporary Internet Files\Content.IE5\Q37ZUTVU\MP9004017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284984"/>
            <a:ext cx="1707112" cy="2134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TextovéPole 38"/>
          <p:cNvSpPr txBox="1"/>
          <p:nvPr/>
        </p:nvSpPr>
        <p:spPr>
          <a:xfrm>
            <a:off x="6588224" y="5426731"/>
            <a:ext cx="1778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Borovice</a:t>
            </a:r>
            <a:endParaRPr lang="cs-CZ" sz="3200" dirty="0"/>
          </a:p>
        </p:txBody>
      </p:sp>
      <p:pic>
        <p:nvPicPr>
          <p:cNvPr id="4116" name="Picture 20" descr="C:\Users\Heli\AppData\Local\Microsoft\Windows\Temporary Internet Files\Content.IE5\Q5TDDGT0\MP9004069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757" y="3310515"/>
            <a:ext cx="2645270" cy="2116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3847168" y="5419395"/>
            <a:ext cx="11272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Bříza</a:t>
            </a:r>
            <a:endParaRPr lang="cs-CZ" sz="3200" dirty="0"/>
          </a:p>
        </p:txBody>
      </p:sp>
      <p:pic>
        <p:nvPicPr>
          <p:cNvPr id="4117" name="Picture 21" descr="C:\Users\Heli\AppData\Local\Microsoft\Windows\Temporary Internet Files\Content.IE5\0VF2Y3SL\MP900433064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448"/>
          <a:stretch/>
        </p:blipFill>
        <p:spPr bwMode="auto">
          <a:xfrm>
            <a:off x="784997" y="3310515"/>
            <a:ext cx="1598857" cy="2772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Users\Heli\AppData\Local\Microsoft\Windows\Temporary Internet Files\Content.IE5\Q37ZUTVU\MC9002461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027" y="785253"/>
            <a:ext cx="1970357" cy="216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9848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4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9"/>
                  </p:tgtEl>
                </p:cond>
              </p:nextCondLst>
            </p:seq>
          </p:childTnLst>
        </p:cTn>
      </p:par>
    </p:tnLst>
    <p:bldLst>
      <p:bldP spid="5" grpId="0"/>
      <p:bldP spid="37" grpId="0"/>
      <p:bldP spid="39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200" dirty="0" smtClean="0"/>
              <a:t>Obrázky použity z:</a:t>
            </a:r>
          </a:p>
          <a:p>
            <a:pPr marL="0" indent="0">
              <a:buNone/>
            </a:pP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www.grafika.cz/images4/globe_02.gif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www.puzzleshop.cz/img/katalog/33534.jpg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www.tichyphoto.com/photo/liska-obecna.jpg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Ostatní obrázky použity ze sady Microsoft Office </a:t>
            </a:r>
            <a:r>
              <a:rPr lang="cs-CZ" sz="1200" smtClean="0"/>
              <a:t>(kliparty)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0324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134</TotalTime>
  <Words>114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Kde se nachází mírný pás?  (Klikni pro vybarvení)</vt:lpstr>
      <vt:lpstr>Co je typické pro mírný pás? (Vyber)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Tropický pás</dc:title>
  <dc:creator>Heli</dc:creator>
  <cp:lastModifiedBy>Reditelna</cp:lastModifiedBy>
  <cp:revision>16</cp:revision>
  <dcterms:created xsi:type="dcterms:W3CDTF">2011-11-27T13:58:09Z</dcterms:created>
  <dcterms:modified xsi:type="dcterms:W3CDTF">2012-03-16T10:10:36Z</dcterms:modified>
</cp:coreProperties>
</file>