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0" r:id="rId3"/>
    <p:sldId id="259" r:id="rId4"/>
    <p:sldId id="262" r:id="rId5"/>
    <p:sldId id="261" r:id="rId6"/>
    <p:sldId id="263" r:id="rId7"/>
    <p:sldId id="264" r:id="rId8"/>
    <p:sldId id="265" r:id="rId9"/>
    <p:sldId id="266" r:id="rId10"/>
    <p:sldId id="269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CC6B4-210F-41DD-8907-27904F742A8A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ED020-30B3-4D12-9748-90BBBB8C2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57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Naučte se českou hymnu. Řekněte,</a:t>
            </a:r>
            <a:r>
              <a:rPr lang="cs-CZ" baseline="0" dirty="0" smtClean="0"/>
              <a:t> jak se chovat při jejím zaznění.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ED020-30B3-4D12-9748-90BBBB8C2A4B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212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d/Skroup-Anthem.jpg" TargetMode="External"/><Relationship Id="rId3" Type="http://schemas.openxmlformats.org/officeDocument/2006/relationships/hyperlink" Target="http://upload.wikimedia.org/wikipedia/commons/2/20/Small_coat_of_arms_of_the_Czech_Republic.svg" TargetMode="External"/><Relationship Id="rId7" Type="http://schemas.openxmlformats.org/officeDocument/2006/relationships/hyperlink" Target="http://upload.wikimedia.org/wikipedia/commons/f/fc/Flag_of_the_president_of_the_Czech_Republic.svg" TargetMode="External"/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e/ed/Coat_of_arms_of_the_Czech_Republic.svg" TargetMode="External"/><Relationship Id="rId11" Type="http://schemas.openxmlformats.org/officeDocument/2006/relationships/hyperlink" Target="http://www.hrad.cz/file/u/ceska-republika/HRAD-statni-hymna-cr.zip" TargetMode="External"/><Relationship Id="rId5" Type="http://schemas.openxmlformats.org/officeDocument/2006/relationships/hyperlink" Target="http://upload.wikimedia.org/wikipedia/commons/d/dd/Silesia.svg" TargetMode="External"/><Relationship Id="rId10" Type="http://schemas.openxmlformats.org/officeDocument/2006/relationships/hyperlink" Target="http://upload.wikimedia.org/wikipedia/commons/5/58/Tricolour_of_the_Czech_Republic.svg" TargetMode="External"/><Relationship Id="rId4" Type="http://schemas.openxmlformats.org/officeDocument/2006/relationships/hyperlink" Target="http://upload.wikimedia.org/wikipedia/commons/0/04/Moravia.svg" TargetMode="External"/><Relationship Id="rId9" Type="http://schemas.openxmlformats.org/officeDocument/2006/relationships/hyperlink" Target="http://upload.wikimedia.org/wikipedia/commons/b/bf/Seal_of_the_Czech_Republic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38386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VY_52_INOVACE_33_Česká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republika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55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8676456" cy="5692490"/>
          </a:xfrm>
          <a:prstGeom prst="rect">
            <a:avLst/>
          </a:prstGeom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2789892" y="404664"/>
            <a:ext cx="35374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6093296"/>
            <a:ext cx="1821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Mgr. Iva Dušková,</a:t>
            </a:r>
          </a:p>
          <a:p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211630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EM\AppData\Local\Microsoft\Windows\Temporary Internet Files\Content.IE5\PG9PTAV0\MC9000012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90836"/>
            <a:ext cx="7654957" cy="51448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3" name="TextovéPole 2"/>
          <p:cNvSpPr txBox="1"/>
          <p:nvPr/>
        </p:nvSpPr>
        <p:spPr>
          <a:xfrm>
            <a:off x="1445471" y="404664"/>
            <a:ext cx="6253058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vlajka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republiky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211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067" y="1196752"/>
            <a:ext cx="4499866" cy="5406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579386" y="332656"/>
            <a:ext cx="59852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znak České republiky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31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22487" y="355883"/>
            <a:ext cx="2299027" cy="984885"/>
          </a:xfrm>
          <a:prstGeom prst="rect">
            <a:avLst/>
          </a:prstGeom>
          <a:noFill/>
        </p:spPr>
        <p:txBody>
          <a:bodyPr wrap="none" rtlCol="0" anchor="t" anchorCtr="1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znak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</a:t>
            </a:r>
          </a:p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103" y="1224137"/>
            <a:ext cx="4405795" cy="5373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172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16474" y="404664"/>
            <a:ext cx="29110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 Moravy</a:t>
            </a:r>
            <a:endParaRPr lang="cs-CZ" sz="4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083" y="1272820"/>
            <a:ext cx="4407173" cy="5396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92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16474" y="404664"/>
            <a:ext cx="27994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 Slezska</a:t>
            </a:r>
            <a:endParaRPr lang="cs-CZ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1290802"/>
            <a:ext cx="4392489" cy="5378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542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1215727"/>
            <a:ext cx="5381625" cy="538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03432" y="260648"/>
            <a:ext cx="733713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Vlajka prezidenta České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949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50" y="1541050"/>
            <a:ext cx="7791390" cy="4912286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41180" y="404664"/>
            <a:ext cx="646164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hymna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republiky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191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76890"/>
            <a:ext cx="6480720" cy="63709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Kde domov </a:t>
            </a:r>
            <a:r>
              <a:rPr lang="cs-CZ" sz="4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můj</a:t>
            </a:r>
            <a:endParaRPr lang="cs-CZ" sz="9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sz="8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cs-CZ" sz="2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Slova: Josef Kajetán Tyl                    Hudba: František Škroup</a:t>
            </a:r>
          </a:p>
          <a:p>
            <a:pPr algn="ctr"/>
            <a:endParaRPr lang="cs-CZ" sz="20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</a:endParaRPr>
          </a:p>
          <a:p>
            <a:pPr lvl="1"/>
            <a:r>
              <a:rPr lang="cs-CZ" sz="3600" b="1" dirty="0" smtClean="0">
                <a:solidFill>
                  <a:prstClr val="black"/>
                </a:solidFill>
              </a:rPr>
              <a:t>Kde </a:t>
            </a:r>
            <a:r>
              <a:rPr lang="cs-CZ" sz="3600" b="1" dirty="0">
                <a:solidFill>
                  <a:prstClr val="black"/>
                </a:solidFill>
              </a:rPr>
              <a:t>domov můj</a:t>
            </a:r>
            <a:r>
              <a:rPr lang="cs-CZ" sz="3600" b="1" dirty="0" smtClean="0"/>
              <a:t>,</a:t>
            </a:r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b="1" dirty="0"/>
              <a:t>kde domov můj.</a:t>
            </a:r>
            <a:br>
              <a:rPr lang="cs-CZ" sz="3600" b="1" dirty="0"/>
            </a:br>
            <a:r>
              <a:rPr lang="cs-CZ" sz="3600" b="1" dirty="0"/>
              <a:t>Voda hučí po lučinách,</a:t>
            </a:r>
            <a:br>
              <a:rPr lang="cs-CZ" sz="3600" b="1" dirty="0"/>
            </a:br>
            <a:r>
              <a:rPr lang="cs-CZ" sz="3600" b="1" dirty="0" smtClean="0"/>
              <a:t>bory </a:t>
            </a:r>
            <a:r>
              <a:rPr lang="cs-CZ" sz="3600" b="1" dirty="0"/>
              <a:t>šumí po skalinách,</a:t>
            </a:r>
            <a:br>
              <a:rPr lang="cs-CZ" sz="3600" b="1" dirty="0"/>
            </a:br>
            <a:r>
              <a:rPr lang="cs-CZ" sz="3600" b="1" dirty="0"/>
              <a:t>v sadě skví se jara květ,</a:t>
            </a:r>
            <a:br>
              <a:rPr lang="cs-CZ" sz="3600" b="1" dirty="0"/>
            </a:br>
            <a:r>
              <a:rPr lang="cs-CZ" sz="3600" b="1" dirty="0"/>
              <a:t>zemský ráj to na pohled!</a:t>
            </a:r>
            <a:br>
              <a:rPr lang="cs-CZ" sz="3600" b="1" dirty="0"/>
            </a:br>
            <a:r>
              <a:rPr lang="cs-CZ" sz="3600" b="1" dirty="0"/>
              <a:t>A to je ta krásná země,</a:t>
            </a:r>
            <a:br>
              <a:rPr lang="cs-CZ" sz="3600" b="1" dirty="0"/>
            </a:br>
            <a:r>
              <a:rPr lang="cs-CZ" sz="3600" b="1" dirty="0"/>
              <a:t>země česká, domov můj,</a:t>
            </a:r>
            <a:br>
              <a:rPr lang="cs-CZ" sz="3600" b="1" dirty="0"/>
            </a:br>
            <a:r>
              <a:rPr lang="cs-CZ" sz="3600" b="1" dirty="0"/>
              <a:t>země česká, domov můj!</a:t>
            </a:r>
          </a:p>
        </p:txBody>
      </p:sp>
      <p:pic>
        <p:nvPicPr>
          <p:cNvPr id="3" name="statni_hymna_c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V="1">
            <a:off x="7884368" y="5733256"/>
            <a:ext cx="609600" cy="5592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05330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4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584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670" y="1196752"/>
            <a:ext cx="5396660" cy="5354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4550" y="260648"/>
            <a:ext cx="619490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pečeť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republiky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503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66246" y="404664"/>
            <a:ext cx="6211509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barvy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(trikolóra)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000250"/>
            <a:ext cx="7620000" cy="43090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>
              <a:rot lat="2400000" lon="2400000" rev="30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6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Obrázky</a:t>
            </a:r>
            <a:r>
              <a:rPr lang="cs-CZ" dirty="0"/>
              <a:t>: </a:t>
            </a:r>
            <a:r>
              <a:rPr lang="cs-CZ" dirty="0"/>
              <a:t>Klipart - </a:t>
            </a:r>
            <a:r>
              <a:rPr lang="cs-CZ" dirty="0">
                <a:hlinkClick r:id="rId2"/>
              </a:rPr>
              <a:t>http://office.microsoft.com/cs-cz/images/?</a:t>
            </a:r>
            <a:r>
              <a:rPr lang="cs-CZ" dirty="0" smtClean="0">
                <a:hlinkClick r:id="rId2"/>
              </a:rPr>
              <a:t>CTT=6&amp;ver=14&amp;app=powerpnt.exe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Fotografie</a:t>
            </a:r>
            <a:r>
              <a:rPr lang="cs-CZ" dirty="0"/>
              <a:t>: archiv </a:t>
            </a:r>
            <a:r>
              <a:rPr lang="cs-CZ" dirty="0" smtClean="0"/>
              <a:t>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upload.wikimedia.org/wikipedia/commons/2/20/Small_coat_of_arms_of_the_Czech_Republic.svg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4"/>
              </a:rPr>
              <a:t>http</a:t>
            </a:r>
            <a:r>
              <a:rPr lang="cs-CZ" sz="1200" dirty="0">
                <a:hlinkClick r:id="rId4"/>
              </a:rPr>
              <a:t>://</a:t>
            </a:r>
            <a:r>
              <a:rPr lang="cs-CZ" sz="1200" dirty="0" smtClean="0">
                <a:hlinkClick r:id="rId4"/>
              </a:rPr>
              <a:t>upload.wikimedia.org/wikipedia/commons/0/04/Moravia.svg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upload.wikimedia.org/wikipedia/commons/d/dd/Silesia.svg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upload.wikimedia.org/wikipedia/commons/e/ed/Coat_of_arms_of_the_Czech_Republic.svg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upload.wikimedia.org/wikipedia/commons/f/fc/Flag_of_the_president_of_the_Czech_Republic.svg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upload.wikimedia.org/wikipedia/commons/a/ad/Skroup-Anthem.jpg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upload.wikimedia.org/wikipedia/commons/b/bf/Seal_of_the_Czech_Republic.png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upload.wikimedia.org/wikipedia/commons/5/58/Tricolour_of_the_Czech_Republic.svg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www.hrad.cz/file/u/ceska-republika/HRAD-statni-hymna-cr.zip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Použité zdroje:</a:t>
            </a:r>
          </a:p>
        </p:txBody>
      </p:sp>
    </p:spTree>
    <p:extLst>
      <p:ext uri="{BB962C8B-B14F-4D97-AF65-F5344CB8AC3E}">
        <p14:creationId xmlns:p14="http://schemas.microsoft.com/office/powerpoint/2010/main" val="201978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142</Words>
  <Application>Microsoft Office PowerPoint</Application>
  <PresentationFormat>Předvádění na obrazovce (4:3)</PresentationFormat>
  <Paragraphs>42</Paragraphs>
  <Slides>13</Slides>
  <Notes>1</Notes>
  <HiddenSlides>1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20</cp:revision>
  <dcterms:created xsi:type="dcterms:W3CDTF">2011-09-07T19:58:56Z</dcterms:created>
  <dcterms:modified xsi:type="dcterms:W3CDTF">2011-11-29T08:55:39Z</dcterms:modified>
</cp:coreProperties>
</file>