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547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26E38-47B6-4348-8E5E-53C3D77BAC10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818E26-414D-4B53-AA06-87475FA9E9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26E38-47B6-4348-8E5E-53C3D77BAC10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818E26-414D-4B53-AA06-87475FA9E9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26E38-47B6-4348-8E5E-53C3D77BAC10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818E26-414D-4B53-AA06-87475FA9E9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26E38-47B6-4348-8E5E-53C3D77BAC10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818E26-414D-4B53-AA06-87475FA9E9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26E38-47B6-4348-8E5E-53C3D77BAC10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818E26-414D-4B53-AA06-87475FA9E9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26E38-47B6-4348-8E5E-53C3D77BAC10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818E26-414D-4B53-AA06-87475FA9E9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26E38-47B6-4348-8E5E-53C3D77BAC10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818E26-414D-4B53-AA06-87475FA9E9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26E38-47B6-4348-8E5E-53C3D77BAC10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818E26-414D-4B53-AA06-87475FA9E9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26E38-47B6-4348-8E5E-53C3D77BAC10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818E26-414D-4B53-AA06-87475FA9E9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26E38-47B6-4348-8E5E-53C3D77BAC10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818E26-414D-4B53-AA06-87475FA9E9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26E38-47B6-4348-8E5E-53C3D77BAC10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818E26-414D-4B53-AA06-87475FA9E9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A26E38-47B6-4348-8E5E-53C3D77BAC10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818E26-414D-4B53-AA06-87475FA9E9F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0"/>
            <a:ext cx="5715040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3220042"/>
              </p:ext>
            </p:extLst>
          </p:nvPr>
        </p:nvGraphicFramePr>
        <p:xfrm>
          <a:off x="1500167" y="1571615"/>
          <a:ext cx="6286544" cy="4929215"/>
        </p:xfrm>
        <a:graphic>
          <a:graphicData uri="http://schemas.openxmlformats.org/drawingml/2006/table">
            <a:tbl>
              <a:tblPr/>
              <a:tblGrid>
                <a:gridCol w="2325465"/>
                <a:gridCol w="3961079"/>
              </a:tblGrid>
              <a:tr h="333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Trojúhelník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Materiál slouží k přiblížení nového učiva.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954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rozpozná vrcholy, strany a sousední strany trojúhelníku.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Vrchol, strana, trojúhelník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Matematika a její aplikace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13.11.2013</a:t>
                      </a: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4337" name="Rectangle 1"/>
          <p:cNvSpPr>
            <a:spLocks noChangeArrowheads="1"/>
          </p:cNvSpPr>
          <p:nvPr/>
        </p:nvSpPr>
        <p:spPr bwMode="auto">
          <a:xfrm>
            <a:off x="1500166" y="1071546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3108" y="357166"/>
            <a:ext cx="496706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u="sng" dirty="0" smtClean="0">
                <a:solidFill>
                  <a:srgbClr val="FF0000"/>
                </a:solidFill>
              </a:rPr>
              <a:t>Trojúhelník</a:t>
            </a:r>
            <a:endParaRPr lang="cs-CZ" sz="8000" b="1" u="sng" dirty="0">
              <a:solidFill>
                <a:srgbClr val="FF0000"/>
              </a:solidFill>
            </a:endParaRPr>
          </a:p>
        </p:txBody>
      </p:sp>
      <p:sp>
        <p:nvSpPr>
          <p:cNvPr id="3" name="Rovnoramenný trojúhelník 2"/>
          <p:cNvSpPr/>
          <p:nvPr/>
        </p:nvSpPr>
        <p:spPr>
          <a:xfrm>
            <a:off x="2500298" y="2357430"/>
            <a:ext cx="3929090" cy="3786214"/>
          </a:xfrm>
          <a:prstGeom prst="triangle">
            <a:avLst>
              <a:gd name="adj" fmla="val 50736"/>
            </a:avLst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3071802" y="3143248"/>
            <a:ext cx="3000396" cy="2928958"/>
          </a:xfrm>
          <a:prstGeom prst="triangle">
            <a:avLst>
              <a:gd name="adj" fmla="val 50736"/>
            </a:avLst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14612" y="6072206"/>
            <a:ext cx="3706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43636" y="5929330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B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9124" y="2643182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C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857232"/>
            <a:ext cx="672632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b="1" dirty="0" smtClean="0"/>
              <a:t>Body A, B, C jsou </a:t>
            </a:r>
            <a:r>
              <a:rPr lang="cs-CZ" sz="2400" b="1" dirty="0" smtClean="0">
                <a:solidFill>
                  <a:srgbClr val="FF0000"/>
                </a:solidFill>
              </a:rPr>
              <a:t>vrcholy</a:t>
            </a:r>
            <a:r>
              <a:rPr lang="cs-CZ" sz="2400" b="1" dirty="0" smtClean="0"/>
              <a:t> trojúhelníku ABC.</a:t>
            </a:r>
          </a:p>
          <a:p>
            <a:pPr marL="342900" indent="-342900">
              <a:buAutoNum type="arabicPeriod"/>
            </a:pPr>
            <a:r>
              <a:rPr lang="cs-CZ" sz="2400" b="1" dirty="0" smtClean="0"/>
              <a:t>Úsečky AB, BC, CA jsou </a:t>
            </a:r>
            <a:r>
              <a:rPr lang="cs-CZ" sz="2400" b="1" dirty="0" smtClean="0">
                <a:solidFill>
                  <a:srgbClr val="FF0000"/>
                </a:solidFill>
              </a:rPr>
              <a:t>strany</a:t>
            </a:r>
            <a:r>
              <a:rPr lang="cs-CZ" sz="2400" b="1" dirty="0" smtClean="0"/>
              <a:t> trojúhelníku ABC.</a:t>
            </a:r>
          </a:p>
          <a:p>
            <a:pPr marL="342900" indent="-342900">
              <a:buAutoNum type="arabicPeriod"/>
            </a:pPr>
            <a:r>
              <a:rPr lang="cs-CZ" sz="2400" b="1" dirty="0" smtClean="0">
                <a:solidFill>
                  <a:srgbClr val="FF0000"/>
                </a:solidFill>
              </a:rPr>
              <a:t>Strany sousední </a:t>
            </a:r>
            <a:r>
              <a:rPr lang="cs-CZ" sz="2400" b="1" dirty="0" smtClean="0"/>
              <a:t>mají vždy jeden společný vrchol.</a:t>
            </a:r>
            <a:endParaRPr lang="cs-CZ" sz="24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3071802" y="3143248"/>
            <a:ext cx="3000396" cy="2928958"/>
          </a:xfrm>
          <a:prstGeom prst="triangle">
            <a:avLst>
              <a:gd name="adj" fmla="val 100000"/>
            </a:avLst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43174" y="6072206"/>
            <a:ext cx="362600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A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43636" y="6000768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B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00760" y="2643182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C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7158" y="428604"/>
            <a:ext cx="2887650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>
                <a:solidFill>
                  <a:srgbClr val="7030A0"/>
                </a:solidFill>
              </a:rPr>
              <a:t>Vyhledej :</a:t>
            </a:r>
          </a:p>
          <a:p>
            <a:endParaRPr lang="cs-CZ" sz="2000" b="1" dirty="0"/>
          </a:p>
          <a:p>
            <a:r>
              <a:rPr lang="cs-CZ" sz="2000" b="1" dirty="0" smtClean="0"/>
              <a:t>Vrcholy :</a:t>
            </a:r>
          </a:p>
          <a:p>
            <a:endParaRPr lang="cs-CZ" sz="2000" b="1" dirty="0"/>
          </a:p>
          <a:p>
            <a:r>
              <a:rPr lang="cs-CZ" sz="2000" b="1" dirty="0" smtClean="0"/>
              <a:t>Strany :</a:t>
            </a:r>
          </a:p>
          <a:p>
            <a:endParaRPr lang="cs-CZ" sz="2000" b="1" dirty="0"/>
          </a:p>
          <a:p>
            <a:r>
              <a:rPr lang="cs-CZ" sz="2000" b="1" dirty="0" smtClean="0"/>
              <a:t>Dvojice sousedních stran: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71604" y="1071546"/>
            <a:ext cx="9829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A,  B,  C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71604" y="1643050"/>
            <a:ext cx="4844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AB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285984" y="1643050"/>
            <a:ext cx="4651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BC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28926" y="1643050"/>
            <a:ext cx="4764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CA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8596" y="2857496"/>
            <a:ext cx="9589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AB - BC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8596" y="3500438"/>
            <a:ext cx="9509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BC - CA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8596" y="4071942"/>
            <a:ext cx="9701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CA - AB</a:t>
            </a:r>
            <a:endParaRPr lang="cs-CZ" sz="20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 build="p"/>
      <p:bldP spid="9" grpId="0" build="p"/>
      <p:bldP spid="10" grpId="0" build="p"/>
      <p:bldP spid="11" grpId="0" build="p"/>
      <p:bldP spid="12" grpId="0" build="p"/>
      <p:bldP spid="1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145</Words>
  <Application>Microsoft Office PowerPoint</Application>
  <PresentationFormat>Předvádění na obrazovce (4:3)</PresentationFormat>
  <Paragraphs>53</Paragraphs>
  <Slides>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8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Zdena Šmerdová</dc:creator>
  <cp:lastModifiedBy>MMU</cp:lastModifiedBy>
  <cp:revision>4</cp:revision>
  <dcterms:created xsi:type="dcterms:W3CDTF">2013-11-12T16:09:52Z</dcterms:created>
  <dcterms:modified xsi:type="dcterms:W3CDTF">2013-11-13T12:04:46Z</dcterms:modified>
</cp:coreProperties>
</file>