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0"/>
            <a:ext cx="5072098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4729912"/>
              </p:ext>
            </p:extLst>
          </p:nvPr>
        </p:nvGraphicFramePr>
        <p:xfrm>
          <a:off x="1428729" y="1523044"/>
          <a:ext cx="6357982" cy="5120666"/>
        </p:xfrm>
        <a:graphic>
          <a:graphicData uri="http://schemas.openxmlformats.org/drawingml/2006/table">
            <a:tbl>
              <a:tblPr/>
              <a:tblGrid>
                <a:gridCol w="2351891"/>
                <a:gridCol w="4006091"/>
              </a:tblGrid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Přímka a polopřímka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ke zopakování již známé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186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chápe pojem polopřímka a přímka, dokáže je narýsovat a správně označit.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Polpřímka, přímka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7.11.2013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428728" y="92867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428596" y="357166"/>
            <a:ext cx="7479933" cy="3016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1</a:t>
            </a:r>
            <a:r>
              <a:rPr kumimoji="0" lang="cs-CZ" sz="36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Přímka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 část roviny, nemá začátek ani konec.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Nemůžeme ji změřit.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Rýsujeme-li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přímku, rýsujeme vždy jen její část.)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Přímky většinou označujeme malými písmeny,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např. přímka p, přímka k.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Mínus 5"/>
          <p:cNvSpPr/>
          <p:nvPr/>
        </p:nvSpPr>
        <p:spPr>
          <a:xfrm>
            <a:off x="0" y="4214818"/>
            <a:ext cx="7929586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ínus 6"/>
          <p:cNvSpPr/>
          <p:nvPr/>
        </p:nvSpPr>
        <p:spPr>
          <a:xfrm>
            <a:off x="214282" y="5429264"/>
            <a:ext cx="7786742" cy="7143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86446" y="4286256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/>
              <a:t>p</a:t>
            </a:r>
            <a:endParaRPr lang="cs-CZ" sz="20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72198" y="5572140"/>
            <a:ext cx="3080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/>
              <a:t>k</a:t>
            </a:r>
            <a:endParaRPr lang="cs-CZ" sz="2000" b="1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00042"/>
            <a:ext cx="28389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2. Polopřímka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500174"/>
            <a:ext cx="738913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 část přímky.</a:t>
            </a:r>
          </a:p>
          <a:p>
            <a:r>
              <a:rPr lang="cs-CZ" sz="2800" b="1" dirty="0" smtClean="0"/>
              <a:t>Má svůj počátek – označený počátečním bodem.</a:t>
            </a:r>
          </a:p>
          <a:p>
            <a:r>
              <a:rPr lang="cs-CZ" sz="2800" b="1" dirty="0" smtClean="0"/>
              <a:t>Nemá konec, nemůžeme ji změřit.</a:t>
            </a:r>
            <a:endParaRPr lang="cs-CZ" sz="2800" b="1" dirty="0"/>
          </a:p>
        </p:txBody>
      </p:sp>
      <p:sp>
        <p:nvSpPr>
          <p:cNvPr id="4" name="Mínus 3"/>
          <p:cNvSpPr/>
          <p:nvPr/>
        </p:nvSpPr>
        <p:spPr>
          <a:xfrm>
            <a:off x="0" y="4071942"/>
            <a:ext cx="8429652" cy="7143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28662" y="3786190"/>
            <a:ext cx="308098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I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662" y="4357694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P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ínus 1"/>
          <p:cNvSpPr/>
          <p:nvPr/>
        </p:nvSpPr>
        <p:spPr>
          <a:xfrm>
            <a:off x="285720" y="3143248"/>
            <a:ext cx="8429652" cy="7143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214414" y="3429000"/>
            <a:ext cx="3962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14414" y="2857496"/>
            <a:ext cx="3016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I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1928802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72132" y="4643446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714744" y="2857496"/>
            <a:ext cx="3016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I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72132" y="2857496"/>
            <a:ext cx="3016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I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4744" y="3500438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72132" y="3429000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14546" y="1643050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86380" y="4714884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71934" y="785794"/>
            <a:ext cx="4485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Body C a D nenáleží polopřímce P.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10" y="5715016"/>
            <a:ext cx="4105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Body K a L náleží polopřímce P.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28662" y="428604"/>
            <a:ext cx="14041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Úkoly</a:t>
            </a:r>
            <a:r>
              <a:rPr lang="cs-CZ" sz="4800" b="1" dirty="0" smtClean="0"/>
              <a:t> </a:t>
            </a:r>
            <a:r>
              <a:rPr lang="cs-CZ" sz="3200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1571612"/>
            <a:ext cx="765017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/>
              <a:t>Narýsuj přímky p, k, l, m. Přímky správně označ.</a:t>
            </a:r>
          </a:p>
          <a:p>
            <a:pPr marL="342900" indent="-342900">
              <a:buAutoNum type="arabicPeriod"/>
            </a:pPr>
            <a:endParaRPr lang="cs-CZ" sz="2800" b="1" dirty="0" smtClean="0"/>
          </a:p>
          <a:p>
            <a:pPr marL="342900" indent="-342900">
              <a:buAutoNum type="arabicPeriod"/>
            </a:pPr>
            <a:r>
              <a:rPr lang="cs-CZ" sz="2800" b="1" dirty="0" smtClean="0"/>
              <a:t>Narýsuj polopřímku s počátečním bodem P.</a:t>
            </a:r>
          </a:p>
          <a:p>
            <a:pPr marL="342900" indent="-342900">
              <a:buAutoNum type="arabicPeriod"/>
            </a:pPr>
            <a:endParaRPr lang="cs-CZ" sz="2800" b="1" dirty="0" smtClean="0"/>
          </a:p>
          <a:p>
            <a:pPr marL="342900" indent="-342900">
              <a:buAutoNum type="arabicPeriod"/>
            </a:pPr>
            <a:r>
              <a:rPr lang="cs-CZ" sz="2800" b="1" dirty="0" smtClean="0"/>
              <a:t>Narýsuj polopřímku s počátečním bodem M.</a:t>
            </a:r>
          </a:p>
          <a:p>
            <a:pPr marL="342900" indent="-342900">
              <a:buAutoNum type="arabicPeriod"/>
            </a:pPr>
            <a:endParaRPr lang="cs-CZ" sz="2800" b="1" dirty="0" smtClean="0"/>
          </a:p>
          <a:p>
            <a:pPr marL="342900" indent="-342900">
              <a:buAutoNum type="arabicPeriod"/>
            </a:pPr>
            <a:r>
              <a:rPr lang="cs-CZ" sz="2800" b="1" dirty="0" smtClean="0"/>
              <a:t>Narýsuj přímku n. </a:t>
            </a:r>
          </a:p>
          <a:p>
            <a:pPr marL="342900" indent="-342900">
              <a:buAutoNum type="arabicPeriod"/>
            </a:pPr>
            <a:endParaRPr lang="cs-CZ" sz="2800" b="1" dirty="0" smtClean="0"/>
          </a:p>
          <a:p>
            <a:pPr marL="342900" indent="-342900"/>
            <a:r>
              <a:rPr lang="cs-CZ" sz="2800" b="1" dirty="0" smtClean="0"/>
              <a:t>      a) Vyznač body A a B, které přímce n náleží.</a:t>
            </a:r>
          </a:p>
          <a:p>
            <a:pPr marL="342900" indent="-342900"/>
            <a:endParaRPr lang="cs-CZ" sz="2800" b="1" dirty="0" smtClean="0"/>
          </a:p>
          <a:p>
            <a:pPr marL="342900" indent="-342900"/>
            <a:r>
              <a:rPr lang="cs-CZ" sz="2800" b="1" dirty="0" smtClean="0"/>
              <a:t>       b) Vyznač body C a D, které přímce n nenáleží.</a:t>
            </a:r>
            <a:endParaRPr lang="cs-CZ" sz="28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239</Words>
  <Application>Microsoft Office PowerPoint</Application>
  <PresentationFormat>Předvádění na obrazovce (4:3)</PresentationFormat>
  <Paragraphs>68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5</cp:revision>
  <dcterms:created xsi:type="dcterms:W3CDTF">2013-10-30T15:15:12Z</dcterms:created>
  <dcterms:modified xsi:type="dcterms:W3CDTF">2013-11-13T12:03:17Z</dcterms:modified>
</cp:coreProperties>
</file>