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69" r:id="rId3"/>
    <p:sldId id="272" r:id="rId4"/>
    <p:sldId id="270" r:id="rId5"/>
    <p:sldId id="271" r:id="rId6"/>
    <p:sldId id="273" r:id="rId7"/>
    <p:sldId id="274" r:id="rId8"/>
    <p:sldId id="276" r:id="rId9"/>
    <p:sldId id="27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60" autoAdjust="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3236649-0926-4AA7-991F-530CA06F5924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10D4B2D-F6D1-42E9-BAFF-9357747626EE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7F067C9-492F-4A7E-A6A7-B27046E3978C}" type="presOf" srcId="{757F3AB3-0718-4624-B441-E567A8F0AB56}" destId="{333A1088-737F-45CB-B68E-254E46348037}" srcOrd="0" destOrd="0" presId="urn:microsoft.com/office/officeart/2005/8/layout/target3"/>
    <dgm:cxn modelId="{0408819F-439F-49BA-AD4D-71142248267B}" type="presOf" srcId="{D1D4F407-5343-4D3F-B5B9-D407B03CAEB4}" destId="{D005CE8C-CC26-4C3E-AC11-E15060ECD759}" srcOrd="0" destOrd="0" presId="urn:microsoft.com/office/officeart/2005/8/layout/target3"/>
    <dgm:cxn modelId="{1D4ADE30-0F5B-446D-B5E1-0DE43C120B62}" type="presOf" srcId="{D1B46980-6531-4606-95E6-44980827E919}" destId="{6140AFEC-043D-4C43-A2F9-D0F5331DF3A3}" srcOrd="0" destOrd="0" presId="urn:microsoft.com/office/officeart/2005/8/layout/target3"/>
    <dgm:cxn modelId="{3A10CEC6-19F6-4DAA-8AB5-B92D00A6E4CC}" type="presOf" srcId="{D8197B8C-B260-4A16-BDF4-0947B075E274}" destId="{5A5FFA88-C948-4069-8E93-59FA12366E83}" srcOrd="1" destOrd="0" presId="urn:microsoft.com/office/officeart/2005/8/layout/target3"/>
    <dgm:cxn modelId="{28441F6D-E5F6-421F-ABD0-8CF3990E04FE}" type="presOf" srcId="{B651F6E3-6281-48DB-9319-2AEAFDAE7572}" destId="{6BB5E863-4638-4E1D-BFDE-399D028AC4ED}" srcOrd="1" destOrd="0" presId="urn:microsoft.com/office/officeart/2005/8/layout/target3"/>
    <dgm:cxn modelId="{AD1DB51C-5997-42B8-9F91-932708AEF765}" type="presOf" srcId="{4C35D32F-0EAB-4CD7-82EE-45574DC2A586}" destId="{8BEBB6EC-1DAA-4CAC-8A25-BC0FCBD5DBD5}" srcOrd="0" destOrd="0" presId="urn:microsoft.com/office/officeart/2005/8/layout/target3"/>
    <dgm:cxn modelId="{775AC82C-DD05-4A72-96E6-0ECAA8E477F6}" type="presOf" srcId="{D8197B8C-B260-4A16-BDF4-0947B075E274}" destId="{25B08C86-7E15-44DC-BE7F-FFB55DD49D12}" srcOrd="0" destOrd="0" presId="urn:microsoft.com/office/officeart/2005/8/layout/target3"/>
    <dgm:cxn modelId="{645D4697-4F10-4054-96A7-AA2304095E3A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76BD391-2B58-4B0D-9E2B-1FC0DFCF7A47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E919F9-89E4-45FE-AE28-39009C0110BD}" type="presParOf" srcId="{333A1088-737F-45CB-B68E-254E46348037}" destId="{F5ABB229-8D3B-4694-996A-96F23CF14429}" srcOrd="0" destOrd="0" presId="urn:microsoft.com/office/officeart/2005/8/layout/target3"/>
    <dgm:cxn modelId="{5FD2717C-AB5B-4CC6-8F60-ABE60B5E95FD}" type="presParOf" srcId="{333A1088-737F-45CB-B68E-254E46348037}" destId="{F41139FD-01EE-4571-8B17-4FB00FC51163}" srcOrd="1" destOrd="0" presId="urn:microsoft.com/office/officeart/2005/8/layout/target3"/>
    <dgm:cxn modelId="{BE4D5715-9516-43BD-98C8-CFD40EBB1BDC}" type="presParOf" srcId="{333A1088-737F-45CB-B68E-254E46348037}" destId="{D005CE8C-CC26-4C3E-AC11-E15060ECD759}" srcOrd="2" destOrd="0" presId="urn:microsoft.com/office/officeart/2005/8/layout/target3"/>
    <dgm:cxn modelId="{952C15B6-552E-4B27-8B61-94BB9BF84955}" type="presParOf" srcId="{333A1088-737F-45CB-B68E-254E46348037}" destId="{2C702D82-9B77-49B7-9568-BB8EB47C3372}" srcOrd="3" destOrd="0" presId="urn:microsoft.com/office/officeart/2005/8/layout/target3"/>
    <dgm:cxn modelId="{4FBFAC85-BFD7-49DC-AFBD-AF1F121ADBB2}" type="presParOf" srcId="{333A1088-737F-45CB-B68E-254E46348037}" destId="{A52A0455-90FF-4808-ABD0-F02540D31D5A}" srcOrd="4" destOrd="0" presId="urn:microsoft.com/office/officeart/2005/8/layout/target3"/>
    <dgm:cxn modelId="{F88AA855-DE90-4046-BFBA-F740BBA624B2}" type="presParOf" srcId="{333A1088-737F-45CB-B68E-254E46348037}" destId="{6140AFEC-043D-4C43-A2F9-D0F5331DF3A3}" srcOrd="5" destOrd="0" presId="urn:microsoft.com/office/officeart/2005/8/layout/target3"/>
    <dgm:cxn modelId="{E6D16832-4C24-41DD-90D9-0BCBC189F8DC}" type="presParOf" srcId="{333A1088-737F-45CB-B68E-254E46348037}" destId="{9358AC05-5D7D-4327-9F80-1AD486AEA664}" srcOrd="6" destOrd="0" presId="urn:microsoft.com/office/officeart/2005/8/layout/target3"/>
    <dgm:cxn modelId="{86F87496-1E7E-4D5D-A823-EA03D7880F43}" type="presParOf" srcId="{333A1088-737F-45CB-B68E-254E46348037}" destId="{313FC574-E1CD-4FB4-B054-0B805CE0447D}" srcOrd="7" destOrd="0" presId="urn:microsoft.com/office/officeart/2005/8/layout/target3"/>
    <dgm:cxn modelId="{CC073A59-E658-49C2-BA47-1AE6B69011F2}" type="presParOf" srcId="{333A1088-737F-45CB-B68E-254E46348037}" destId="{619D679B-A015-4ECF-8348-D1034C574F40}" srcOrd="8" destOrd="0" presId="urn:microsoft.com/office/officeart/2005/8/layout/target3"/>
    <dgm:cxn modelId="{2E03DAEE-F06E-4E1F-A60F-4EE8937B7C70}" type="presParOf" srcId="{333A1088-737F-45CB-B68E-254E46348037}" destId="{322283A8-4A27-4CDA-BAE3-F381106A9174}" srcOrd="9" destOrd="0" presId="urn:microsoft.com/office/officeart/2005/8/layout/target3"/>
    <dgm:cxn modelId="{EAC7B241-D862-4DF7-95BC-CBC69D1086A3}" type="presParOf" srcId="{333A1088-737F-45CB-B68E-254E46348037}" destId="{FFC9F71D-1B4F-4AD9-A4A6-86ADEFC8AF5C}" srcOrd="10" destOrd="0" presId="urn:microsoft.com/office/officeart/2005/8/layout/target3"/>
    <dgm:cxn modelId="{91ADAFDD-1183-48A3-B258-C23E5ED3A1EE}" type="presParOf" srcId="{333A1088-737F-45CB-B68E-254E46348037}" destId="{25B08C86-7E15-44DC-BE7F-FFB55DD49D12}" srcOrd="11" destOrd="0" presId="urn:microsoft.com/office/officeart/2005/8/layout/target3"/>
    <dgm:cxn modelId="{951A1E14-5D76-4133-970B-8E44EEAE3AAD}" type="presParOf" srcId="{333A1088-737F-45CB-B68E-254E46348037}" destId="{76644BE8-9D7C-4C09-B250-3D10AF48CBB7}" srcOrd="12" destOrd="0" presId="urn:microsoft.com/office/officeart/2005/8/layout/target3"/>
    <dgm:cxn modelId="{24FE2338-4046-4F40-956E-4BF37654CF8A}" type="presParOf" srcId="{333A1088-737F-45CB-B68E-254E46348037}" destId="{EE85B701-7295-41C0-BA7A-34D3756A2AE6}" srcOrd="13" destOrd="0" presId="urn:microsoft.com/office/officeart/2005/8/layout/target3"/>
    <dgm:cxn modelId="{B7CE2867-5D42-4E22-A59B-5FC89FC2C1DD}" type="presParOf" srcId="{333A1088-737F-45CB-B68E-254E46348037}" destId="{8BEBB6EC-1DAA-4CAC-8A25-BC0FCBD5DBD5}" srcOrd="14" destOrd="0" presId="urn:microsoft.com/office/officeart/2005/8/layout/target3"/>
    <dgm:cxn modelId="{542CC986-CD69-4F74-AF43-8E5E72004A5C}" type="presParOf" srcId="{333A1088-737F-45CB-B68E-254E46348037}" destId="{AED2198E-93D5-4001-81B4-73124B309672}" srcOrd="15" destOrd="0" presId="urn:microsoft.com/office/officeart/2005/8/layout/target3"/>
    <dgm:cxn modelId="{A06A99B6-1175-45FA-90D8-97BB3D627700}" type="presParOf" srcId="{333A1088-737F-45CB-B68E-254E46348037}" destId="{2BE915AB-18AA-4053-B92C-3BFC9ED204BB}" srcOrd="16" destOrd="0" presId="urn:microsoft.com/office/officeart/2005/8/layout/target3"/>
    <dgm:cxn modelId="{5809F964-015A-4B65-AB64-A4CEDD5864C4}" type="presParOf" srcId="{333A1088-737F-45CB-B68E-254E46348037}" destId="{6BB5E863-4638-4E1D-BFDE-399D028AC4ED}" srcOrd="17" destOrd="0" presId="urn:microsoft.com/office/officeart/2005/8/layout/target3"/>
    <dgm:cxn modelId="{FBC85410-35D5-419C-9F14-EB5EEE2532E0}" type="presParOf" srcId="{333A1088-737F-45CB-B68E-254E46348037}" destId="{5A5FFA88-C948-4069-8E93-59FA12366E83}" srcOrd="18" destOrd="0" presId="urn:microsoft.com/office/officeart/2005/8/layout/target3"/>
    <dgm:cxn modelId="{0772FD41-90F9-4920-B36C-43BB92242A71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69778277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8130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dirty="0" smtClean="0"/>
              <a:t>Domain Name System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Aplikační systémový protokol</a:t>
            </a:r>
          </a:p>
          <a:p>
            <a:pPr>
              <a:buNone/>
            </a:pPr>
            <a:r>
              <a:rPr lang="cs-CZ" dirty="0" smtClean="0"/>
              <a:t>Na transportní vrstvě TCP/UDP PORT 53</a:t>
            </a:r>
          </a:p>
          <a:p>
            <a:pPr>
              <a:buNone/>
            </a:pPr>
            <a:r>
              <a:rPr lang="cs-CZ" dirty="0" smtClean="0"/>
              <a:t>Překlad textových řetězců na číselné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Využití:</a:t>
            </a:r>
          </a:p>
          <a:p>
            <a:pPr>
              <a:buNone/>
            </a:pPr>
            <a:r>
              <a:rPr lang="cs-CZ" dirty="0" smtClean="0"/>
              <a:t>Překlad doménových názvů na IP adresy</a:t>
            </a:r>
          </a:p>
          <a:p>
            <a:pPr>
              <a:buNone/>
            </a:pPr>
            <a:r>
              <a:rPr lang="cs-CZ" dirty="0" smtClean="0"/>
              <a:t>Překlad jmen na telefonní čísla (</a:t>
            </a:r>
            <a:r>
              <a:rPr lang="cs-CZ" dirty="0" err="1" smtClean="0"/>
              <a:t>VoIP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Hierarchický systém doménových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.</a:t>
            </a:r>
            <a:r>
              <a:rPr lang="cs-CZ" dirty="0" smtClean="0"/>
              <a:t>				kořen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err="1" smtClean="0"/>
              <a:t>cz</a:t>
            </a:r>
            <a:r>
              <a:rPr lang="cs-CZ" b="1" dirty="0" smtClean="0"/>
              <a:t>	</a:t>
            </a:r>
            <a:r>
              <a:rPr lang="cs-CZ" dirty="0" smtClean="0"/>
              <a:t>			doména nejvyšší úrovně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seznam</a:t>
            </a:r>
            <a:r>
              <a:rPr lang="cs-CZ" dirty="0" smtClean="0"/>
              <a:t>			koncová doména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www, mapy</a:t>
            </a:r>
            <a:r>
              <a:rPr lang="cs-CZ" dirty="0" smtClean="0"/>
              <a:t>		</a:t>
            </a:r>
            <a:r>
              <a:rPr lang="cs-CZ" dirty="0" err="1" smtClean="0"/>
              <a:t>poddoména</a:t>
            </a: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2397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Překlad doménových názvů na IP adresy v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785926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Decentralizovaná databáze doménových názvů</a:t>
            </a:r>
          </a:p>
          <a:p>
            <a:pPr>
              <a:buNone/>
            </a:pPr>
            <a:r>
              <a:rPr lang="cs-CZ" dirty="0" smtClean="0"/>
              <a:t>Překlad realizován DNS servery</a:t>
            </a:r>
          </a:p>
          <a:p>
            <a:pPr>
              <a:buNone/>
            </a:pPr>
            <a:r>
              <a:rPr lang="cs-CZ" dirty="0" smtClean="0"/>
              <a:t>13 </a:t>
            </a:r>
            <a:r>
              <a:rPr lang="cs-CZ" dirty="0" err="1" smtClean="0"/>
              <a:t>root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serverů základní část Internetu</a:t>
            </a:r>
          </a:p>
          <a:p>
            <a:pPr>
              <a:buNone/>
            </a:pPr>
            <a:r>
              <a:rPr lang="cs-CZ" dirty="0" smtClean="0"/>
              <a:t>Spravovány armádami, univerzitami, vědeckými a technickými organizacemi</a:t>
            </a:r>
          </a:p>
          <a:p>
            <a:pPr>
              <a:buNone/>
            </a:pPr>
            <a:r>
              <a:rPr lang="cs-CZ" dirty="0" smtClean="0"/>
              <a:t>Ve 34 zemích na 80 místech</a:t>
            </a:r>
          </a:p>
          <a:p>
            <a:pPr>
              <a:buNone/>
            </a:pPr>
            <a:r>
              <a:rPr lang="cs-CZ" dirty="0" err="1" smtClean="0"/>
              <a:t>Root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servery nepřekládají, odkazují na DNS servery nejvyšší úrovně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Postup překladu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Vlastní DNS </a:t>
            </a:r>
            <a:r>
              <a:rPr lang="cs-CZ" dirty="0" err="1" smtClean="0"/>
              <a:t>cache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DNS </a:t>
            </a:r>
            <a:r>
              <a:rPr lang="cs-CZ" dirty="0" err="1" smtClean="0"/>
              <a:t>cache</a:t>
            </a:r>
            <a:r>
              <a:rPr lang="cs-CZ" dirty="0" smtClean="0"/>
              <a:t> ostatních stanic v LAN (</a:t>
            </a:r>
            <a:r>
              <a:rPr lang="cs-CZ" dirty="0" err="1" smtClean="0"/>
              <a:t>broodcast</a:t>
            </a:r>
            <a:r>
              <a:rPr lang="cs-CZ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Lokální server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Kořenový ↔ lokální server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Server nejvyšší úrovně ↔ lokální server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Server koncové domény ↔ lokální server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Dns-wikipedia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251" y="1214422"/>
            <a:ext cx="8824905" cy="414770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dirty="0" smtClean="0"/>
              <a:t>Příkazy pro práci s DNS ve WIN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err="1" smtClean="0"/>
              <a:t>Ipconfig</a:t>
            </a:r>
            <a:r>
              <a:rPr lang="cs-CZ" dirty="0" smtClean="0"/>
              <a:t> /</a:t>
            </a:r>
            <a:r>
              <a:rPr lang="cs-CZ" dirty="0" err="1" smtClean="0"/>
              <a:t>displaydns</a:t>
            </a:r>
            <a:r>
              <a:rPr lang="cs-CZ" dirty="0" smtClean="0"/>
              <a:t> – výpis </a:t>
            </a:r>
            <a:r>
              <a:rPr lang="cs-CZ" dirty="0" err="1" smtClean="0"/>
              <a:t>cache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Ipconfig</a:t>
            </a:r>
            <a:r>
              <a:rPr lang="cs-CZ" dirty="0" smtClean="0"/>
              <a:t> /</a:t>
            </a:r>
            <a:r>
              <a:rPr lang="cs-CZ" dirty="0" err="1" smtClean="0"/>
              <a:t>flushdns</a:t>
            </a:r>
            <a:r>
              <a:rPr lang="cs-CZ" dirty="0" smtClean="0"/>
              <a:t> – vymaže </a:t>
            </a:r>
            <a:r>
              <a:rPr lang="cs-CZ" dirty="0" err="1" smtClean="0"/>
              <a:t>cache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Délka držení záznamu v </a:t>
            </a:r>
            <a:r>
              <a:rPr lang="cs-CZ" dirty="0" err="1" smtClean="0"/>
              <a:t>cache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Dlouho = neaktualizované záznamy</a:t>
            </a:r>
          </a:p>
          <a:p>
            <a:pPr>
              <a:buNone/>
            </a:pPr>
            <a:r>
              <a:rPr lang="cs-CZ" dirty="0" smtClean="0"/>
              <a:t>Krátce = bez záznamů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34462" y="934495"/>
            <a:ext cx="62646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 smtClean="0"/>
              <a:t>[1]</a:t>
            </a:r>
            <a:r>
              <a:rPr lang="cs-CZ" sz="2400" dirty="0" smtClean="0"/>
              <a:t> </a:t>
            </a:r>
            <a:r>
              <a:rPr lang="cs-CZ" sz="2400" dirty="0" smtClean="0"/>
              <a:t>www.wikipedia.cz</a:t>
            </a:r>
          </a:p>
          <a:p>
            <a:pPr>
              <a:buNone/>
            </a:pPr>
            <a:r>
              <a:rPr lang="en-US" sz="2400" dirty="0" smtClean="0"/>
              <a:t>[2]</a:t>
            </a:r>
            <a:r>
              <a:rPr lang="cs-CZ" sz="2400" dirty="0" smtClean="0"/>
              <a:t> www.samuraj-cz.com</a:t>
            </a:r>
          </a:p>
          <a:p>
            <a:pPr>
              <a:buNone/>
            </a:pPr>
            <a:r>
              <a:rPr lang="en-US" sz="2400" dirty="0" smtClean="0"/>
              <a:t>[</a:t>
            </a:r>
            <a:r>
              <a:rPr lang="cs-CZ" sz="2400" dirty="0" smtClean="0"/>
              <a:t>3</a:t>
            </a:r>
            <a:r>
              <a:rPr lang="en-US" sz="2400" dirty="0" smtClean="0"/>
              <a:t>]</a:t>
            </a:r>
            <a:r>
              <a:rPr lang="cs-CZ" sz="2400" dirty="0" smtClean="0"/>
              <a:t> www.earchiv.cz</a:t>
            </a:r>
          </a:p>
          <a:p>
            <a:pPr>
              <a:buNone/>
            </a:pPr>
            <a:endParaRPr lang="cs-CZ" sz="2400" dirty="0"/>
          </a:p>
          <a:p>
            <a:endParaRPr lang="en-US" sz="2400" dirty="0" smtClean="0"/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96108" y="2996952"/>
            <a:ext cx="67882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r>
              <a:rPr lang="cs-CZ" sz="2400" dirty="0" smtClean="0"/>
              <a:t> </a:t>
            </a:r>
          </a:p>
          <a:p>
            <a:r>
              <a:rPr lang="en-US" sz="2400" dirty="0" smtClean="0"/>
              <a:t>[</a:t>
            </a:r>
            <a:r>
              <a:rPr lang="cs-CZ" sz="2400" dirty="0" smtClean="0"/>
              <a:t>4</a:t>
            </a:r>
            <a:r>
              <a:rPr lang="en-US" sz="2400" dirty="0" smtClean="0"/>
              <a:t>]</a:t>
            </a:r>
            <a:r>
              <a:rPr lang="cs-CZ" sz="2400" dirty="0" smtClean="0"/>
              <a:t>http</a:t>
            </a:r>
            <a:r>
              <a:rPr lang="cs-CZ" sz="2400" dirty="0"/>
              <a:t>://upload.wikimedia.org/wikipedia/commons/4/48/Dns-wikipedia.gif</a:t>
            </a:r>
          </a:p>
          <a:p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346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61987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č. </a:t>
            </a:r>
            <a:r>
              <a:rPr lang="cs-CZ" sz="3100" b="1" dirty="0"/>
              <a:t>7</a:t>
            </a:r>
            <a:r>
              <a:rPr lang="cs-CZ" sz="3100" b="1" dirty="0" smtClean="0"/>
              <a:t> </a:t>
            </a:r>
            <a:r>
              <a:rPr lang="cs-CZ" sz="3100" b="1" dirty="0" smtClean="0"/>
              <a:t>– </a:t>
            </a:r>
            <a:r>
              <a:rPr lang="cs-CZ" sz="3200" dirty="0" smtClean="0"/>
              <a:t>DNS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DNS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seznámí </a:t>
            </a:r>
            <a:r>
              <a:rPr lang="cs-CZ" dirty="0" smtClean="0"/>
              <a:t>principy překladu DNS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</a:t>
            </a:r>
            <a:r>
              <a:rPr lang="cs-CZ" dirty="0" smtClean="0"/>
              <a:t>počítač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pro výklad nového učiva, s možností použít ji i jako učebnici.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728157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286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Domain Name System</vt:lpstr>
      <vt:lpstr>Hierarchický systém doménových jmen</vt:lpstr>
      <vt:lpstr>Překlad doménových názvů na IP adresy v Internetu</vt:lpstr>
      <vt:lpstr>Postup překladu</vt:lpstr>
      <vt:lpstr>Prezentace aplikace PowerPoint</vt:lpstr>
      <vt:lpstr>Příkazy pro práci s DNS ve WIN </vt:lpstr>
      <vt:lpstr>Prezentace aplikace PowerPoint</vt:lpstr>
      <vt:lpstr>Metodický list č. 7 – DNS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Mirka</cp:lastModifiedBy>
  <cp:revision>20</cp:revision>
  <dcterms:created xsi:type="dcterms:W3CDTF">2012-09-16T12:33:35Z</dcterms:created>
  <dcterms:modified xsi:type="dcterms:W3CDTF">2013-06-24T10:15:49Z</dcterms:modified>
</cp:coreProperties>
</file>