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todobris.cz/ze-soucasnosti/gs-9179/p1=4172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9375577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</a:t>
                      </a:r>
                      <a:r>
                        <a:rPr lang="cs-CZ" sz="2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VY_32_INOVACE_01_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town, buildings, places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161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88368"/>
          </a:xfr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/>
              </a:rPr>
              <a:t>MY TOWN</a:t>
            </a:r>
            <a:br>
              <a:rPr lang="cs-CZ" sz="3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/>
              </a:rPr>
            </a:br>
            <a:r>
              <a:rPr lang="cs-CZ" sz="3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/>
              </a:rPr>
              <a:t/>
            </a:r>
            <a:br>
              <a:rPr lang="cs-CZ" sz="36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/>
              </a:rPr>
            </a:b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/>
              </a:rPr>
              <a:t>DESCRIBE  TOWN (AREA) WHERE  YOU LIVE OR STUDY             </a:t>
            </a:r>
            <a:endParaRPr lang="cs-CZ" sz="36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99616"/>
            <a:ext cx="8363272" cy="535838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DOBŘÍŠ IS </a:t>
            </a:r>
            <a:r>
              <a:rPr lang="cs-CZ" sz="2400" smtClean="0">
                <a:solidFill>
                  <a:srgbClr val="C00000"/>
                </a:solidFill>
              </a:rPr>
              <a:t>NOT </a:t>
            </a:r>
            <a:r>
              <a:rPr lang="cs-CZ" sz="2400" smtClean="0">
                <a:solidFill>
                  <a:srgbClr val="C00000"/>
                </a:solidFill>
              </a:rPr>
              <a:t>A BIG  </a:t>
            </a:r>
            <a:r>
              <a:rPr lang="cs-CZ" sz="2400" dirty="0" smtClean="0">
                <a:solidFill>
                  <a:srgbClr val="C00000"/>
                </a:solidFill>
              </a:rPr>
              <a:t>TOWN. 			</a:t>
            </a:r>
            <a:r>
              <a:rPr lang="cs-CZ" sz="2400" smtClean="0">
                <a:solidFill>
                  <a:srgbClr val="C00000"/>
                </a:solidFill>
              </a:rPr>
              <a:t>	          </a:t>
            </a:r>
            <a:endParaRPr lang="cs-CZ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				                                                       </a:t>
            </a:r>
            <a:r>
              <a:rPr lang="cs-CZ" sz="1600" dirty="0" smtClean="0"/>
              <a:t>E</a:t>
            </a:r>
            <a:endParaRPr lang="cs-CZ" sz="16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IT LIES 40 KM FROM PRAGUE. 			                       </a:t>
            </a:r>
            <a:r>
              <a:rPr lang="cs-CZ" sz="1600" dirty="0" smtClean="0"/>
              <a:t>L</a:t>
            </a:r>
          </a:p>
          <a:p>
            <a:pPr marL="0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THERE IS BEAUTIFUL WOODLAND WITH PONDS AROUND THE TOWN.</a:t>
            </a:r>
          </a:p>
          <a:p>
            <a:pPr marL="0" indent="0">
              <a:buNone/>
            </a:pPr>
            <a:endParaRPr lang="cs-CZ" sz="2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THERE ARE MANY SHOPS,  SUPERMAKETS,  THE CASTLE, CHURCHES,  SCHOOLS, PLAYGROUNDS.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THERE IS NOT A CINEMA  AND A SWIMMING POOL.  WE MUST GO TO PŘÍBRAM OR TO PRAGUE. </a:t>
            </a:r>
          </a:p>
          <a:p>
            <a:pPr marL="0" indent="0">
              <a:buNone/>
            </a:pPr>
            <a:r>
              <a:rPr lang="cs-CZ" sz="1600" dirty="0" smtClean="0"/>
              <a:t>FILL MISSING WORDS</a:t>
            </a:r>
            <a:endParaRPr lang="cs-CZ" sz="1700" dirty="0"/>
          </a:p>
          <a:p>
            <a:pPr marL="0" indent="0">
              <a:buNone/>
            </a:pPr>
            <a:endParaRPr lang="cs-CZ" sz="28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C0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56792"/>
            <a:ext cx="2247323" cy="164803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9787" y="5038329"/>
            <a:ext cx="1512168" cy="457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6136" y="4581128"/>
            <a:ext cx="1699725" cy="457201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08512" y="4581128"/>
            <a:ext cx="1890464" cy="457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74840" y="5805264"/>
            <a:ext cx="2448272" cy="457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39752" y="5731972"/>
            <a:ext cx="1332656" cy="457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98976" y="3382955"/>
            <a:ext cx="947021" cy="4572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1916832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HELP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4797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WHERE CAN YOU BORROW THE BOOKS?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WHERE CAN  YOU BUY THE STAMPS?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WHERE CAN YOU CHANGE YOUR MONEY?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WHERE CAN YOU SEE OLD FURNITURE?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rtl="1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BUILDINGS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00206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 descr="C:\Users\OEM\AppData\Local\Microsoft\Windows\Temporary Internet Files\Content.IE5\ACJE728X\MC900354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131" y="1485408"/>
            <a:ext cx="1278643" cy="6985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ACJE728X\MC9003843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750" y="2348880"/>
            <a:ext cx="1272154" cy="11969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B4A6B7Q4\MC9004403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824" y="3717032"/>
            <a:ext cx="1299592" cy="129959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ACJE728X\MC9002151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983" y="5323963"/>
            <a:ext cx="792088" cy="102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771800" y="1843155"/>
            <a:ext cx="2423864" cy="7451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 </a:t>
            </a:r>
            <a:r>
              <a:rPr lang="cs-CZ" smtClean="0"/>
              <a:t>THE LIBRARY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786066" y="3274910"/>
            <a:ext cx="2423864" cy="7451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 THE POST OFFICE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771800" y="4509120"/>
            <a:ext cx="2423864" cy="7451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 THE BANK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2786066" y="5835183"/>
            <a:ext cx="2423864" cy="7451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 THE CASTLE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59824" y="1038672"/>
            <a:ext cx="23711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Click</a:t>
            </a:r>
            <a:r>
              <a:rPr lang="cs-CZ" sz="1000" dirty="0" smtClean="0"/>
              <a:t> </a:t>
            </a:r>
            <a:r>
              <a:rPr lang="cs-CZ" sz="1000" dirty="0" err="1" smtClean="0"/>
              <a:t>for</a:t>
            </a:r>
            <a:r>
              <a:rPr lang="cs-CZ" sz="1000" dirty="0" smtClean="0"/>
              <a:t> </a:t>
            </a:r>
            <a:r>
              <a:rPr lang="cs-CZ" sz="1000" dirty="0" err="1" smtClean="0"/>
              <a:t>help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28810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IMPORTANT PLACES IN YOUR TOWN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places</a:t>
            </a:r>
            <a:endParaRPr lang="cs-CZ" dirty="0">
              <a:noFill/>
            </a:endParaRPr>
          </a:p>
        </p:txBody>
      </p:sp>
      <p:pic>
        <p:nvPicPr>
          <p:cNvPr id="3075" name="Picture 3" descr="C:\Users\OEM\AppData\Local\Microsoft\Windows\Temporary Internet Files\Content.IE5\S2OJ9WZ5\MC900357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05" y="2132856"/>
            <a:ext cx="823440" cy="142116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B4A6B7Q4\MC9002152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11" y="3789040"/>
            <a:ext cx="1178827" cy="12917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AppData\Local\Microsoft\Windows\Temporary Internet Files\Content.IE5\B4A6B7Q4\MC9004320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65" y="5456786"/>
            <a:ext cx="1063638" cy="1065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547664" y="2293640"/>
            <a:ext cx="2736304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POLICE STATION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619672" y="3830960"/>
            <a:ext cx="2592288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FIRE BRIGADE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569638" y="5392595"/>
            <a:ext cx="2592288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HOSPITAL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165719" y="5563723"/>
            <a:ext cx="2984705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RAILWAY STATION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300192" y="3830960"/>
            <a:ext cx="2592288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SQUARE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300192" y="2293640"/>
            <a:ext cx="2592288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TOWN HALL</a:t>
            </a:r>
            <a:endParaRPr lang="cs-CZ" dirty="0"/>
          </a:p>
        </p:txBody>
      </p:sp>
      <p:pic>
        <p:nvPicPr>
          <p:cNvPr id="3078" name="Picture 6" descr="C:\Users\OEM\AppData\Local\Microsoft\Windows\Temporary Internet Files\Content.IE5\S2OJ9WZ5\MC9003442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9808"/>
            <a:ext cx="1440160" cy="13289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EM\AppData\Local\Microsoft\Windows\Temporary Internet Files\Content.IE5\ACJE728X\MP9004252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3471986"/>
            <a:ext cx="1080120" cy="16146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OEM\AppData\Local\Microsoft\Windows\Temporary Internet Files\Content.IE5\B4A6B7Q4\MC9003311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585" y="5346122"/>
            <a:ext cx="1487656" cy="115528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24429" y="837629"/>
            <a:ext cx="4270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YOU KNOW  VOCABULARY?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90320" y="837629"/>
            <a:ext cx="24901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Click</a:t>
            </a:r>
            <a:r>
              <a:rPr lang="cs-CZ" sz="1000" dirty="0" smtClean="0"/>
              <a:t> on </a:t>
            </a:r>
            <a:r>
              <a:rPr lang="cs-CZ" sz="1000" dirty="0" err="1" smtClean="0"/>
              <a:t>the</a:t>
            </a:r>
            <a:r>
              <a:rPr lang="cs-CZ" sz="1000" dirty="0" smtClean="0"/>
              <a:t> </a:t>
            </a:r>
            <a:r>
              <a:rPr lang="cs-CZ" sz="1000" dirty="0" err="1" smtClean="0"/>
              <a:t>pictures</a:t>
            </a:r>
            <a:r>
              <a:rPr lang="cs-CZ" sz="1000" dirty="0" smtClean="0"/>
              <a:t> </a:t>
            </a:r>
            <a:r>
              <a:rPr lang="cs-CZ" sz="1000" dirty="0" err="1" smtClean="0"/>
              <a:t>for</a:t>
            </a:r>
            <a:r>
              <a:rPr lang="cs-CZ" sz="1000" dirty="0" smtClean="0"/>
              <a:t> </a:t>
            </a:r>
            <a:r>
              <a:rPr lang="cs-CZ" sz="1000" dirty="0" err="1" smtClean="0"/>
              <a:t>help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60051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www.mestodobris.cz/ze-soucasnosti/gs-9179/p1=41726</a:t>
            </a:r>
            <a:endParaRPr lang="cs-CZ" sz="1600" dirty="0" smtClean="0"/>
          </a:p>
          <a:p>
            <a:r>
              <a:rPr lang="cs-CZ" sz="1600" dirty="0" smtClean="0"/>
              <a:t>Klipart Microsoft Office</a:t>
            </a:r>
          </a:p>
          <a:p>
            <a:r>
              <a:rPr lang="cs-CZ" sz="1600" dirty="0" smtClean="0"/>
              <a:t>vlastní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7764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127</TotalTime>
  <Words>109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Mountain</vt:lpstr>
      <vt:lpstr>Prezentace aplikace PowerPoint</vt:lpstr>
      <vt:lpstr>MY TOWN  DESCRIBE  TOWN (AREA) WHERE  YOU LIVE OR STUDY             </vt:lpstr>
      <vt:lpstr>BUILDINGS</vt:lpstr>
      <vt:lpstr>places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16</cp:revision>
  <dcterms:created xsi:type="dcterms:W3CDTF">2011-09-05T11:28:48Z</dcterms:created>
  <dcterms:modified xsi:type="dcterms:W3CDTF">2012-03-16T13:49:52Z</dcterms:modified>
</cp:coreProperties>
</file>