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4" r:id="rId8"/>
    <p:sldId id="265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25CAC7A-2FE4-482F-A84C-6872746EC48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6A2B5D2-AF89-4908-A1D3-96D766B10D27}" type="presOf" srcId="{4C35D32F-0EAB-4CD7-82EE-45574DC2A586}" destId="{890E4F0B-2866-4A3F-A3C7-2A14B1797930}" srcOrd="1" destOrd="0" presId="urn:microsoft.com/office/officeart/2005/8/layout/target3"/>
    <dgm:cxn modelId="{34E49F71-7D26-4DB8-A03E-6E3C985F18CD}" type="presOf" srcId="{757F3AB3-0718-4624-B441-E567A8F0AB56}" destId="{333A1088-737F-45CB-B68E-254E46348037}" srcOrd="0" destOrd="0" presId="urn:microsoft.com/office/officeart/2005/8/layout/target3"/>
    <dgm:cxn modelId="{A7873962-2674-43F8-B04D-FBDD58B24755}" type="presOf" srcId="{D1D4F407-5343-4D3F-B5B9-D407B03CAEB4}" destId="{AED2198E-93D5-4001-81B4-73124B309672}" srcOrd="1" destOrd="0" presId="urn:microsoft.com/office/officeart/2005/8/layout/target3"/>
    <dgm:cxn modelId="{3CBDFA4A-4A1F-4753-8224-5D55EB452AC0}" type="presOf" srcId="{D1B46980-6531-4606-95E6-44980827E919}" destId="{6140AFEC-043D-4C43-A2F9-D0F5331DF3A3}" srcOrd="0" destOrd="0" presId="urn:microsoft.com/office/officeart/2005/8/layout/target3"/>
    <dgm:cxn modelId="{EBD2DF96-A8C6-413E-B9CA-4B0F1601B5CF}" type="presOf" srcId="{D8197B8C-B260-4A16-BDF4-0947B075E274}" destId="{25B08C86-7E15-44DC-BE7F-FFB55DD49D12}" srcOrd="0" destOrd="0" presId="urn:microsoft.com/office/officeart/2005/8/layout/target3"/>
    <dgm:cxn modelId="{D718DC50-80FC-4C1B-9A27-9FE43080558A}" type="presOf" srcId="{B651F6E3-6281-48DB-9319-2AEAFDAE7572}" destId="{619D679B-A015-4ECF-8348-D1034C574F40}" srcOrd="0" destOrd="0" presId="urn:microsoft.com/office/officeart/2005/8/layout/target3"/>
    <dgm:cxn modelId="{882E1027-83C1-4C3C-ABD3-C403C86976A1}" type="presOf" srcId="{4C35D32F-0EAB-4CD7-82EE-45574DC2A586}" destId="{8BEBB6EC-1DAA-4CAC-8A25-BC0FCBD5DBD5}" srcOrd="0" destOrd="0" presId="urn:microsoft.com/office/officeart/2005/8/layout/target3"/>
    <dgm:cxn modelId="{F8A59460-970B-4B6E-B877-BB742ACEC90B}" type="presOf" srcId="{B651F6E3-6281-48DB-9319-2AEAFDAE7572}" destId="{6BB5E863-4638-4E1D-BFDE-399D028AC4ED}" srcOrd="1" destOrd="0" presId="urn:microsoft.com/office/officeart/2005/8/layout/target3"/>
    <dgm:cxn modelId="{3AA90462-81E2-4CE4-9012-28A8E7B65E5B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B2C2E40-FE62-4619-A8A7-67650369B2FA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918A97-8576-4055-9458-66FB6B168ABA}" type="presParOf" srcId="{333A1088-737F-45CB-B68E-254E46348037}" destId="{F5ABB229-8D3B-4694-996A-96F23CF14429}" srcOrd="0" destOrd="0" presId="urn:microsoft.com/office/officeart/2005/8/layout/target3"/>
    <dgm:cxn modelId="{8BB5B60A-924E-4586-B883-150A4997B2DE}" type="presParOf" srcId="{333A1088-737F-45CB-B68E-254E46348037}" destId="{F41139FD-01EE-4571-8B17-4FB00FC51163}" srcOrd="1" destOrd="0" presId="urn:microsoft.com/office/officeart/2005/8/layout/target3"/>
    <dgm:cxn modelId="{AD5456FA-2897-41A8-BD54-A3F021FB7E84}" type="presParOf" srcId="{333A1088-737F-45CB-B68E-254E46348037}" destId="{D005CE8C-CC26-4C3E-AC11-E15060ECD759}" srcOrd="2" destOrd="0" presId="urn:microsoft.com/office/officeart/2005/8/layout/target3"/>
    <dgm:cxn modelId="{2AF08965-E218-43D5-9FE0-F75D64E00D63}" type="presParOf" srcId="{333A1088-737F-45CB-B68E-254E46348037}" destId="{2C702D82-9B77-49B7-9568-BB8EB47C3372}" srcOrd="3" destOrd="0" presId="urn:microsoft.com/office/officeart/2005/8/layout/target3"/>
    <dgm:cxn modelId="{0D8B7D0B-F08F-418A-A224-DB460E4F1073}" type="presParOf" srcId="{333A1088-737F-45CB-B68E-254E46348037}" destId="{A52A0455-90FF-4808-ABD0-F02540D31D5A}" srcOrd="4" destOrd="0" presId="urn:microsoft.com/office/officeart/2005/8/layout/target3"/>
    <dgm:cxn modelId="{5DD641F9-5114-4802-A9C8-06FA2A2ECFAB}" type="presParOf" srcId="{333A1088-737F-45CB-B68E-254E46348037}" destId="{6140AFEC-043D-4C43-A2F9-D0F5331DF3A3}" srcOrd="5" destOrd="0" presId="urn:microsoft.com/office/officeart/2005/8/layout/target3"/>
    <dgm:cxn modelId="{EEC01646-D24C-4967-9E24-D43E74A2E5E1}" type="presParOf" srcId="{333A1088-737F-45CB-B68E-254E46348037}" destId="{9358AC05-5D7D-4327-9F80-1AD486AEA664}" srcOrd="6" destOrd="0" presId="urn:microsoft.com/office/officeart/2005/8/layout/target3"/>
    <dgm:cxn modelId="{5EE6C6F4-71E1-455B-B208-15265A689B3F}" type="presParOf" srcId="{333A1088-737F-45CB-B68E-254E46348037}" destId="{313FC574-E1CD-4FB4-B054-0B805CE0447D}" srcOrd="7" destOrd="0" presId="urn:microsoft.com/office/officeart/2005/8/layout/target3"/>
    <dgm:cxn modelId="{5D9A1703-FC1E-42D0-BF8E-FF32ADAFC945}" type="presParOf" srcId="{333A1088-737F-45CB-B68E-254E46348037}" destId="{619D679B-A015-4ECF-8348-D1034C574F40}" srcOrd="8" destOrd="0" presId="urn:microsoft.com/office/officeart/2005/8/layout/target3"/>
    <dgm:cxn modelId="{DBA7A13B-C105-458D-BF1E-B94FF6EFFF04}" type="presParOf" srcId="{333A1088-737F-45CB-B68E-254E46348037}" destId="{322283A8-4A27-4CDA-BAE3-F381106A9174}" srcOrd="9" destOrd="0" presId="urn:microsoft.com/office/officeart/2005/8/layout/target3"/>
    <dgm:cxn modelId="{40E7AC4C-EA5C-4C94-8F47-AC0410DAEA30}" type="presParOf" srcId="{333A1088-737F-45CB-B68E-254E46348037}" destId="{FFC9F71D-1B4F-4AD9-A4A6-86ADEFC8AF5C}" srcOrd="10" destOrd="0" presId="urn:microsoft.com/office/officeart/2005/8/layout/target3"/>
    <dgm:cxn modelId="{4B112309-D30A-4F60-A6BE-203804716F0E}" type="presParOf" srcId="{333A1088-737F-45CB-B68E-254E46348037}" destId="{25B08C86-7E15-44DC-BE7F-FFB55DD49D12}" srcOrd="11" destOrd="0" presId="urn:microsoft.com/office/officeart/2005/8/layout/target3"/>
    <dgm:cxn modelId="{6B1E706E-4502-4505-BE3B-9B3DE618E97B}" type="presParOf" srcId="{333A1088-737F-45CB-B68E-254E46348037}" destId="{76644BE8-9D7C-4C09-B250-3D10AF48CBB7}" srcOrd="12" destOrd="0" presId="urn:microsoft.com/office/officeart/2005/8/layout/target3"/>
    <dgm:cxn modelId="{457D132D-6911-49C3-B320-F086C79AE457}" type="presParOf" srcId="{333A1088-737F-45CB-B68E-254E46348037}" destId="{EE85B701-7295-41C0-BA7A-34D3756A2AE6}" srcOrd="13" destOrd="0" presId="urn:microsoft.com/office/officeart/2005/8/layout/target3"/>
    <dgm:cxn modelId="{38FA623C-E5CC-4FA6-8F14-7FD0B2F856D8}" type="presParOf" srcId="{333A1088-737F-45CB-B68E-254E46348037}" destId="{8BEBB6EC-1DAA-4CAC-8A25-BC0FCBD5DBD5}" srcOrd="14" destOrd="0" presId="urn:microsoft.com/office/officeart/2005/8/layout/target3"/>
    <dgm:cxn modelId="{FB0B73E0-EA61-445B-9069-94A09BE7F5C0}" type="presParOf" srcId="{333A1088-737F-45CB-B68E-254E46348037}" destId="{AED2198E-93D5-4001-81B4-73124B309672}" srcOrd="15" destOrd="0" presId="urn:microsoft.com/office/officeart/2005/8/layout/target3"/>
    <dgm:cxn modelId="{B60F08B6-B20A-4F13-AC40-37CDCE36289B}" type="presParOf" srcId="{333A1088-737F-45CB-B68E-254E46348037}" destId="{2BE915AB-18AA-4053-B92C-3BFC9ED204BB}" srcOrd="16" destOrd="0" presId="urn:microsoft.com/office/officeart/2005/8/layout/target3"/>
    <dgm:cxn modelId="{4BBD8740-7E2C-4EAC-9CCC-8B9FEE4CBB13}" type="presParOf" srcId="{333A1088-737F-45CB-B68E-254E46348037}" destId="{6BB5E863-4638-4E1D-BFDE-399D028AC4ED}" srcOrd="17" destOrd="0" presId="urn:microsoft.com/office/officeart/2005/8/layout/target3"/>
    <dgm:cxn modelId="{261970FD-1491-4707-AA6C-AF0C7B72E480}" type="presParOf" srcId="{333A1088-737F-45CB-B68E-254E46348037}" destId="{5A5FFA88-C948-4069-8E93-59FA12366E83}" srcOrd="18" destOrd="0" presId="urn:microsoft.com/office/officeart/2005/8/layout/target3"/>
    <dgm:cxn modelId="{995B8B1A-B789-4DAE-A10E-3F2DE92E16B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7FA3B-C404-4317-B0BC-953931111309}" type="datetimeFigureOut">
              <a:rPr lang="pl-PL" smtClean="0"/>
              <a:t>2013-06-24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5167733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554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63652"/>
            <a:ext cx="8229600" cy="1143000"/>
          </a:xfrm>
        </p:spPr>
        <p:txBody>
          <a:bodyPr/>
          <a:lstStyle/>
          <a:p>
            <a:r>
              <a:rPr lang="cs-CZ" dirty="0" smtClean="0"/>
              <a:t>Firewall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Zařízení sloužící k zabezpečení síťového provozu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Důvody použití:</a:t>
            </a:r>
          </a:p>
          <a:p>
            <a:pPr marL="0" indent="0">
              <a:buNone/>
            </a:pPr>
            <a:r>
              <a:rPr lang="cs-CZ" dirty="0" smtClean="0"/>
              <a:t>Oddělení sítí</a:t>
            </a:r>
          </a:p>
          <a:p>
            <a:pPr marL="0" indent="0">
              <a:buNone/>
            </a:pPr>
            <a:r>
              <a:rPr lang="cs-CZ" dirty="0" smtClean="0"/>
              <a:t>Ochrana před neoprávněným přístupem do sítě</a:t>
            </a:r>
          </a:p>
          <a:p>
            <a:pPr marL="0" indent="0">
              <a:buNone/>
            </a:pPr>
            <a:r>
              <a:rPr lang="cs-CZ" dirty="0"/>
              <a:t>Ochrana před neoprávněným </a:t>
            </a:r>
            <a:r>
              <a:rPr lang="cs-CZ" dirty="0" smtClean="0"/>
              <a:t>čtením provozu sítě</a:t>
            </a:r>
          </a:p>
          <a:p>
            <a:pPr marL="0" indent="0">
              <a:buNone/>
            </a:pPr>
            <a:r>
              <a:rPr lang="cs-CZ" dirty="0" smtClean="0"/>
              <a:t>Brání přístupu </a:t>
            </a:r>
            <a:r>
              <a:rPr lang="cs-CZ" dirty="0" err="1" smtClean="0"/>
              <a:t>malwaru</a:t>
            </a:r>
            <a:r>
              <a:rPr lang="cs-CZ" dirty="0" smtClean="0"/>
              <a:t> do sítě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1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Dělení firewallů</a:t>
            </a:r>
            <a:endParaRPr lang="en-US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36912"/>
            <a:ext cx="7524328" cy="2212195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Hardwarové - aktivní prvek (lze </a:t>
            </a:r>
            <a:r>
              <a:rPr lang="cs-CZ" dirty="0" err="1" smtClean="0"/>
              <a:t>virtualilzovat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Výrobci: </a:t>
            </a:r>
            <a:r>
              <a:rPr lang="cs-CZ" dirty="0" err="1" smtClean="0"/>
              <a:t>Juniper</a:t>
            </a:r>
            <a:r>
              <a:rPr lang="cs-CZ" dirty="0" smtClean="0"/>
              <a:t>, Cisco, </a:t>
            </a:r>
            <a:r>
              <a:rPr lang="cs-CZ" dirty="0" err="1" smtClean="0"/>
              <a:t>Microtik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Softwarové – aplikace</a:t>
            </a:r>
          </a:p>
          <a:p>
            <a:pPr marL="0" indent="0">
              <a:buNone/>
            </a:pPr>
            <a:r>
              <a:rPr lang="cs-CZ" dirty="0" smtClean="0"/>
              <a:t>Výrobci: Microsoft, </a:t>
            </a:r>
            <a:r>
              <a:rPr lang="cs-CZ" dirty="0" err="1" smtClean="0"/>
              <a:t>Kerio</a:t>
            </a:r>
            <a:endParaRPr lang="cs-CZ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2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/>
              <a:t>Druhy firewallů - nepoužívané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Paketový filtr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íťová vrstva, kontroluje hlavičky paketů</a:t>
            </a:r>
          </a:p>
          <a:p>
            <a:pPr marL="0" indent="0">
              <a:buNone/>
            </a:pPr>
            <a:r>
              <a:rPr lang="cs-CZ" dirty="0" smtClean="0"/>
              <a:t>+ rychlost, jednoduchost</a:t>
            </a:r>
          </a:p>
          <a:p>
            <a:pPr>
              <a:buFontTx/>
              <a:buChar char="-"/>
            </a:pPr>
            <a:r>
              <a:rPr lang="cs-CZ" dirty="0" smtClean="0"/>
              <a:t>nízké zabezpečení</a:t>
            </a:r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Aplikační brána</a:t>
            </a:r>
          </a:p>
          <a:p>
            <a:pPr marL="0" indent="0">
              <a:buNone/>
            </a:pPr>
            <a:r>
              <a:rPr lang="cs-CZ" dirty="0" smtClean="0"/>
              <a:t>aplikační vrstva, prostředník (</a:t>
            </a:r>
            <a:r>
              <a:rPr lang="cs-CZ" dirty="0" err="1" smtClean="0"/>
              <a:t>proxy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+ úplné oddělení (NAT), bezpečný, známé protokoly</a:t>
            </a:r>
          </a:p>
          <a:p>
            <a:pPr marL="0" indent="0">
              <a:buNone/>
            </a:pPr>
            <a:r>
              <a:rPr lang="cs-CZ" dirty="0" smtClean="0"/>
              <a:t>- rychlost, HW nároky, omezený počet protokolů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1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/>
              <a:t>Druhy firewallů - </a:t>
            </a:r>
            <a:r>
              <a:rPr lang="cs-CZ" dirty="0" smtClean="0"/>
              <a:t>používaný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Stavový paketový filtr s pokročilými funkcemi</a:t>
            </a:r>
          </a:p>
          <a:p>
            <a:pPr marL="0" indent="0">
              <a:buNone/>
            </a:pPr>
            <a:r>
              <a:rPr lang="cs-CZ" dirty="0"/>
              <a:t>síťová vrstva, kontroluje hlavičky </a:t>
            </a:r>
            <a:r>
              <a:rPr lang="cs-CZ" dirty="0" smtClean="0"/>
              <a:t>paketů</a:t>
            </a:r>
          </a:p>
          <a:p>
            <a:pPr marL="0" indent="0">
              <a:buNone/>
            </a:pPr>
            <a:r>
              <a:rPr lang="cs-CZ" dirty="0" smtClean="0"/>
              <a:t>Informace o předchozích spojení</a:t>
            </a:r>
          </a:p>
          <a:p>
            <a:pPr marL="0" indent="0">
              <a:buNone/>
            </a:pPr>
            <a:r>
              <a:rPr lang="cs-CZ" dirty="0" smtClean="0"/>
              <a:t>Kontrola protokolů (proti tunelování)</a:t>
            </a:r>
          </a:p>
          <a:p>
            <a:pPr marL="0" indent="0">
              <a:buNone/>
            </a:pPr>
            <a:r>
              <a:rPr lang="cs-CZ" dirty="0" smtClean="0"/>
              <a:t>IDS – detekce útoků (vzorce útoků)</a:t>
            </a:r>
          </a:p>
          <a:p>
            <a:pPr marL="0" indent="0">
              <a:buNone/>
            </a:pPr>
            <a:r>
              <a:rPr lang="cs-CZ" dirty="0" smtClean="0"/>
              <a:t>IPS – prevence útoků (inteligentní algoritmus)</a:t>
            </a:r>
          </a:p>
          <a:p>
            <a:pPr marL="0" indent="0">
              <a:buNone/>
            </a:pPr>
            <a:r>
              <a:rPr lang="cs-CZ" dirty="0" smtClean="0"/>
              <a:t>+ práce s porty (jednoduché řízení)</a:t>
            </a:r>
          </a:p>
          <a:p>
            <a:pPr marL="0" indent="0">
              <a:buNone/>
            </a:pPr>
            <a:r>
              <a:rPr lang="cs-CZ" dirty="0" smtClean="0"/>
              <a:t>+ rychlost, bezpečnost</a:t>
            </a:r>
          </a:p>
          <a:p>
            <a:pPr marL="0" indent="0">
              <a:buNone/>
            </a:pPr>
            <a:r>
              <a:rPr lang="cs-CZ" dirty="0" smtClean="0"/>
              <a:t>- složitý systém, cena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4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Parametry pro výběr 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Hardwarové</a:t>
            </a:r>
          </a:p>
          <a:p>
            <a:pPr marL="0" indent="0">
              <a:buNone/>
            </a:pPr>
            <a:r>
              <a:rPr lang="cs-CZ" dirty="0" smtClean="0"/>
              <a:t>Propustnost: paketů, </a:t>
            </a:r>
            <a:r>
              <a:rPr lang="cs-CZ" dirty="0" err="1" smtClean="0"/>
              <a:t>IPsec</a:t>
            </a:r>
            <a:r>
              <a:rPr lang="cs-CZ" dirty="0" smtClean="0"/>
              <a:t> VPN tunelů, antiviru Počet souběžných spojení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Softwarové</a:t>
            </a:r>
          </a:p>
          <a:p>
            <a:pPr marL="0" indent="0">
              <a:buNone/>
            </a:pPr>
            <a:r>
              <a:rPr lang="cs-CZ" dirty="0" smtClean="0"/>
              <a:t>Antivir, </a:t>
            </a:r>
            <a:r>
              <a:rPr lang="cs-CZ" dirty="0" err="1" smtClean="0"/>
              <a:t>antispam</a:t>
            </a:r>
            <a:r>
              <a:rPr lang="cs-CZ" dirty="0" smtClean="0"/>
              <a:t>, filtrace obsahu, webová filtrace, řízení provozu, aplikační kontrola, podpora </a:t>
            </a:r>
            <a:r>
              <a:rPr lang="cs-CZ" dirty="0" err="1" smtClean="0"/>
              <a:t>virtualizace</a:t>
            </a:r>
            <a:r>
              <a:rPr lang="cs-CZ" dirty="0" smtClean="0"/>
              <a:t>, </a:t>
            </a:r>
            <a:r>
              <a:rPr lang="cs-CZ" dirty="0" err="1" smtClean="0"/>
              <a:t>IPsec</a:t>
            </a:r>
            <a:r>
              <a:rPr lang="cs-CZ" dirty="0" smtClean="0"/>
              <a:t> a SSL VPN tunelů, </a:t>
            </a:r>
            <a:r>
              <a:rPr lang="cs-CZ" dirty="0" err="1" smtClean="0"/>
              <a:t>wifi</a:t>
            </a:r>
            <a:r>
              <a:rPr lang="cs-CZ" dirty="0" smtClean="0"/>
              <a:t> </a:t>
            </a:r>
            <a:r>
              <a:rPr lang="cs-CZ" dirty="0" err="1" smtClean="0"/>
              <a:t>kontroler</a:t>
            </a:r>
            <a:r>
              <a:rPr lang="cs-CZ" smtClean="0"/>
              <a:t>, propojení s AD</a:t>
            </a: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5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34462" y="934495"/>
            <a:ext cx="62646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 smtClean="0"/>
              <a:t>[1]</a:t>
            </a:r>
            <a:r>
              <a:rPr lang="cs-CZ" sz="2400" dirty="0" smtClean="0"/>
              <a:t> </a:t>
            </a:r>
            <a:r>
              <a:rPr lang="cs-CZ" sz="2400" dirty="0" smtClean="0"/>
              <a:t>www.wikipedia.cz</a:t>
            </a:r>
          </a:p>
          <a:p>
            <a:pPr>
              <a:buNone/>
            </a:pPr>
            <a:r>
              <a:rPr lang="en-US" sz="2400" dirty="0" smtClean="0"/>
              <a:t>[2]</a:t>
            </a:r>
            <a:r>
              <a:rPr lang="cs-CZ" sz="2400" dirty="0" smtClean="0"/>
              <a:t> www.samuraj-cz.com</a:t>
            </a:r>
          </a:p>
          <a:p>
            <a:pPr>
              <a:buNone/>
            </a:pPr>
            <a:r>
              <a:rPr lang="en-US" sz="2400" dirty="0" smtClean="0"/>
              <a:t>[</a:t>
            </a:r>
            <a:r>
              <a:rPr lang="cs-CZ" sz="2400" dirty="0" smtClean="0"/>
              <a:t>3</a:t>
            </a:r>
            <a:r>
              <a:rPr lang="en-US" sz="2400" dirty="0" smtClean="0"/>
              <a:t>]</a:t>
            </a:r>
            <a:r>
              <a:rPr lang="cs-CZ" sz="2400" dirty="0" smtClean="0"/>
              <a:t> www.earchiv.cz</a:t>
            </a:r>
          </a:p>
          <a:p>
            <a:pPr>
              <a:buNone/>
            </a:pPr>
            <a:endParaRPr lang="cs-CZ" sz="2400" dirty="0"/>
          </a:p>
          <a:p>
            <a:endParaRPr lang="en-US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96108" y="2996952"/>
            <a:ext cx="67882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r>
              <a:rPr lang="cs-CZ" sz="2400" dirty="0" smtClean="0"/>
              <a:t> </a:t>
            </a:r>
          </a:p>
          <a:p>
            <a:r>
              <a:rPr lang="en-US" sz="2400" dirty="0" smtClean="0"/>
              <a:t>[</a:t>
            </a:r>
            <a:r>
              <a:rPr lang="cs-CZ" sz="2400" dirty="0" smtClean="0"/>
              <a:t>4</a:t>
            </a:r>
            <a:r>
              <a:rPr lang="en-US" sz="2400" dirty="0" smtClean="0"/>
              <a:t>]</a:t>
            </a:r>
            <a:r>
              <a:rPr lang="en-US" sz="2400" dirty="0"/>
              <a:t> http://www.64bit.eu/cisco-asa5505-adaptive-security-appliances-firewall-asa5505-50-aip5-k9/</a:t>
            </a:r>
          </a:p>
          <a:p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61987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dirty="0" smtClean="0"/>
              <a:t>8 </a:t>
            </a:r>
            <a:r>
              <a:rPr lang="cs-CZ" sz="3100" b="1" dirty="0" smtClean="0"/>
              <a:t>– </a:t>
            </a:r>
            <a:r>
              <a:rPr lang="cs-CZ" sz="3200" dirty="0" smtClean="0"/>
              <a:t>Firewall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Firewall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seznámí </a:t>
            </a:r>
            <a:r>
              <a:rPr lang="cs-CZ" dirty="0" smtClean="0"/>
              <a:t>s fungováním firewallu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</a:t>
            </a:r>
            <a:r>
              <a:rPr lang="cs-CZ" dirty="0" smtClean="0"/>
              <a:t>počítač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pro výklad nového učiva, s možností použít ji i jako učebnici.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6749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344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Motyw pakietu Office</vt:lpstr>
      <vt:lpstr>Prezentace aplikace PowerPoint</vt:lpstr>
      <vt:lpstr>Firewall</vt:lpstr>
      <vt:lpstr>Dělení firewallů</vt:lpstr>
      <vt:lpstr>Druhy firewallů - nepoužívané</vt:lpstr>
      <vt:lpstr>Druhy firewallů - používaný</vt:lpstr>
      <vt:lpstr>Parametry pro výběr </vt:lpstr>
      <vt:lpstr>Prezentace aplikace PowerPoint</vt:lpstr>
      <vt:lpstr>Metodický list č. 8 – Firewall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host</dc:creator>
  <cp:lastModifiedBy>Mirka</cp:lastModifiedBy>
  <cp:revision>10</cp:revision>
  <dcterms:created xsi:type="dcterms:W3CDTF">2013-05-20T05:39:06Z</dcterms:created>
  <dcterms:modified xsi:type="dcterms:W3CDTF">2013-06-24T10:18:38Z</dcterms:modified>
</cp:coreProperties>
</file>