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788E81B-46E9-41DE-8C9E-AB09B4CAD421}" type="presOf" srcId="{D1B46980-6531-4606-95E6-44980827E919}" destId="{6140AFEC-043D-4C43-A2F9-D0F5331DF3A3}" srcOrd="0" destOrd="0" presId="urn:microsoft.com/office/officeart/2005/8/layout/target3"/>
    <dgm:cxn modelId="{1C07BCF0-EE6F-49F5-9D83-A5F62B4C951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4C8D160-8294-4884-9CB3-898D1B38D1EE}" type="presOf" srcId="{B651F6E3-6281-48DB-9319-2AEAFDAE7572}" destId="{619D679B-A015-4ECF-8348-D1034C574F40}" srcOrd="0" destOrd="0" presId="urn:microsoft.com/office/officeart/2005/8/layout/target3"/>
    <dgm:cxn modelId="{9EFCD198-8232-462B-8E1F-0DD6B7946D2C}" type="presOf" srcId="{D1D4F407-5343-4D3F-B5B9-D407B03CAEB4}" destId="{D005CE8C-CC26-4C3E-AC11-E15060ECD759}" srcOrd="0" destOrd="0" presId="urn:microsoft.com/office/officeart/2005/8/layout/target3"/>
    <dgm:cxn modelId="{EE20F44B-6560-4D59-8EED-93D92411FF42}" type="presOf" srcId="{D1D4F407-5343-4D3F-B5B9-D407B03CAEB4}" destId="{AED2198E-93D5-4001-81B4-73124B309672}" srcOrd="1" destOrd="0" presId="urn:microsoft.com/office/officeart/2005/8/layout/target3"/>
    <dgm:cxn modelId="{FE7EE057-F8C3-474E-BDDF-93210B001D28}" type="presOf" srcId="{757F3AB3-0718-4624-B441-E567A8F0AB56}" destId="{333A1088-737F-45CB-B68E-254E46348037}" srcOrd="0" destOrd="0" presId="urn:microsoft.com/office/officeart/2005/8/layout/target3"/>
    <dgm:cxn modelId="{98DDB2C4-6121-4C0E-8621-C1DDDEA40146}" type="presOf" srcId="{D8197B8C-B260-4A16-BDF4-0947B075E274}" destId="{25B08C86-7E15-44DC-BE7F-FFB55DD49D12}" srcOrd="0" destOrd="0" presId="urn:microsoft.com/office/officeart/2005/8/layout/target3"/>
    <dgm:cxn modelId="{B5AF2D10-540A-4F79-9115-F59C24A9EDA1}" type="presOf" srcId="{4C35D32F-0EAB-4CD7-82EE-45574DC2A586}" destId="{8BEBB6EC-1DAA-4CAC-8A25-BC0FCBD5DBD5}" srcOrd="0" destOrd="0" presId="urn:microsoft.com/office/officeart/2005/8/layout/target3"/>
    <dgm:cxn modelId="{6F7D4A9A-E39B-43B8-88FE-15F14B451C27}" type="presOf" srcId="{D8197B8C-B260-4A16-BDF4-0947B075E274}" destId="{5A5FFA88-C948-4069-8E93-59FA12366E83}" srcOrd="1" destOrd="0" presId="urn:microsoft.com/office/officeart/2005/8/layout/target3"/>
    <dgm:cxn modelId="{EE018E64-CD28-4DC4-927F-4AC41E147B00}" type="presOf" srcId="{B651F6E3-6281-48DB-9319-2AEAFDAE7572}" destId="{6BB5E863-4638-4E1D-BFDE-399D028AC4ED}" srcOrd="1" destOrd="0" presId="urn:microsoft.com/office/officeart/2005/8/layout/target3"/>
    <dgm:cxn modelId="{6ACC7562-21BD-4C89-82A5-9D4F580B4F2F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794BB9-A743-485D-8C5E-E8439C435B1D}" type="presParOf" srcId="{333A1088-737F-45CB-B68E-254E46348037}" destId="{F5ABB229-8D3B-4694-996A-96F23CF14429}" srcOrd="0" destOrd="0" presId="urn:microsoft.com/office/officeart/2005/8/layout/target3"/>
    <dgm:cxn modelId="{67F934A6-D9D6-4226-8F00-7820A2CB2FD2}" type="presParOf" srcId="{333A1088-737F-45CB-B68E-254E46348037}" destId="{F41139FD-01EE-4571-8B17-4FB00FC51163}" srcOrd="1" destOrd="0" presId="urn:microsoft.com/office/officeart/2005/8/layout/target3"/>
    <dgm:cxn modelId="{23D0E257-2674-44B1-A470-FE742CB8CA46}" type="presParOf" srcId="{333A1088-737F-45CB-B68E-254E46348037}" destId="{D005CE8C-CC26-4C3E-AC11-E15060ECD759}" srcOrd="2" destOrd="0" presId="urn:microsoft.com/office/officeart/2005/8/layout/target3"/>
    <dgm:cxn modelId="{14678532-EE42-4AAE-A563-411565701280}" type="presParOf" srcId="{333A1088-737F-45CB-B68E-254E46348037}" destId="{2C702D82-9B77-49B7-9568-BB8EB47C3372}" srcOrd="3" destOrd="0" presId="urn:microsoft.com/office/officeart/2005/8/layout/target3"/>
    <dgm:cxn modelId="{1023B8D1-E67C-470B-B176-7379910AC916}" type="presParOf" srcId="{333A1088-737F-45CB-B68E-254E46348037}" destId="{A52A0455-90FF-4808-ABD0-F02540D31D5A}" srcOrd="4" destOrd="0" presId="urn:microsoft.com/office/officeart/2005/8/layout/target3"/>
    <dgm:cxn modelId="{92D0579B-5D3C-4025-BA4B-89ED06BF87C2}" type="presParOf" srcId="{333A1088-737F-45CB-B68E-254E46348037}" destId="{6140AFEC-043D-4C43-A2F9-D0F5331DF3A3}" srcOrd="5" destOrd="0" presId="urn:microsoft.com/office/officeart/2005/8/layout/target3"/>
    <dgm:cxn modelId="{CBD9E370-7AE7-4B74-AD84-E213E6EA29B6}" type="presParOf" srcId="{333A1088-737F-45CB-B68E-254E46348037}" destId="{9358AC05-5D7D-4327-9F80-1AD486AEA664}" srcOrd="6" destOrd="0" presId="urn:microsoft.com/office/officeart/2005/8/layout/target3"/>
    <dgm:cxn modelId="{572A0F23-22A3-4DF5-9C7F-8296FF9D6FD8}" type="presParOf" srcId="{333A1088-737F-45CB-B68E-254E46348037}" destId="{313FC574-E1CD-4FB4-B054-0B805CE0447D}" srcOrd="7" destOrd="0" presId="urn:microsoft.com/office/officeart/2005/8/layout/target3"/>
    <dgm:cxn modelId="{CAEE2A4D-DFEA-4D6B-A84F-8872D87FD2C7}" type="presParOf" srcId="{333A1088-737F-45CB-B68E-254E46348037}" destId="{619D679B-A015-4ECF-8348-D1034C574F40}" srcOrd="8" destOrd="0" presId="urn:microsoft.com/office/officeart/2005/8/layout/target3"/>
    <dgm:cxn modelId="{8F59D527-A37A-4DD4-80B5-18EA269E9122}" type="presParOf" srcId="{333A1088-737F-45CB-B68E-254E46348037}" destId="{322283A8-4A27-4CDA-BAE3-F381106A9174}" srcOrd="9" destOrd="0" presId="urn:microsoft.com/office/officeart/2005/8/layout/target3"/>
    <dgm:cxn modelId="{4DA28949-A3DE-4365-B690-5548C2E8115D}" type="presParOf" srcId="{333A1088-737F-45CB-B68E-254E46348037}" destId="{FFC9F71D-1B4F-4AD9-A4A6-86ADEFC8AF5C}" srcOrd="10" destOrd="0" presId="urn:microsoft.com/office/officeart/2005/8/layout/target3"/>
    <dgm:cxn modelId="{3D1088FA-ACB1-4916-BDB3-0F0E9FA3A13A}" type="presParOf" srcId="{333A1088-737F-45CB-B68E-254E46348037}" destId="{25B08C86-7E15-44DC-BE7F-FFB55DD49D12}" srcOrd="11" destOrd="0" presId="urn:microsoft.com/office/officeart/2005/8/layout/target3"/>
    <dgm:cxn modelId="{D3E1A8EB-DFFF-405B-9F0F-F2F6774530B3}" type="presParOf" srcId="{333A1088-737F-45CB-B68E-254E46348037}" destId="{76644BE8-9D7C-4C09-B250-3D10AF48CBB7}" srcOrd="12" destOrd="0" presId="urn:microsoft.com/office/officeart/2005/8/layout/target3"/>
    <dgm:cxn modelId="{4484F5E3-D570-4824-AE5D-F744D3900948}" type="presParOf" srcId="{333A1088-737F-45CB-B68E-254E46348037}" destId="{EE85B701-7295-41C0-BA7A-34D3756A2AE6}" srcOrd="13" destOrd="0" presId="urn:microsoft.com/office/officeart/2005/8/layout/target3"/>
    <dgm:cxn modelId="{766E37D6-657D-449F-B5DB-D3E5E8CCB203}" type="presParOf" srcId="{333A1088-737F-45CB-B68E-254E46348037}" destId="{8BEBB6EC-1DAA-4CAC-8A25-BC0FCBD5DBD5}" srcOrd="14" destOrd="0" presId="urn:microsoft.com/office/officeart/2005/8/layout/target3"/>
    <dgm:cxn modelId="{5B784FA3-B6A7-4EFE-A47D-3669CF61C41D}" type="presParOf" srcId="{333A1088-737F-45CB-B68E-254E46348037}" destId="{AED2198E-93D5-4001-81B4-73124B309672}" srcOrd="15" destOrd="0" presId="urn:microsoft.com/office/officeart/2005/8/layout/target3"/>
    <dgm:cxn modelId="{3A909198-3FED-48BC-903F-B5D8A13EA9A7}" type="presParOf" srcId="{333A1088-737F-45CB-B68E-254E46348037}" destId="{2BE915AB-18AA-4053-B92C-3BFC9ED204BB}" srcOrd="16" destOrd="0" presId="urn:microsoft.com/office/officeart/2005/8/layout/target3"/>
    <dgm:cxn modelId="{71758A34-42DB-4DEA-A880-B7721A92D734}" type="presParOf" srcId="{333A1088-737F-45CB-B68E-254E46348037}" destId="{6BB5E863-4638-4E1D-BFDE-399D028AC4ED}" srcOrd="17" destOrd="0" presId="urn:microsoft.com/office/officeart/2005/8/layout/target3"/>
    <dgm:cxn modelId="{6C0A3B53-CEB7-4126-8861-E00B5F7C5A24}" type="presParOf" srcId="{333A1088-737F-45CB-B68E-254E46348037}" destId="{5A5FFA88-C948-4069-8E93-59FA12366E83}" srcOrd="18" destOrd="0" presId="urn:microsoft.com/office/officeart/2005/8/layout/target3"/>
    <dgm:cxn modelId="{4FC21B4C-0F39-441C-88A2-852B1FA8405F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 smtClean="0"/>
              <a:t>Kliknij, aby edytować styl wzorca podtytułu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 smtClean="0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 smtClean="0"/>
              <a:t>Kliknij, aby edytować styl</a:t>
            </a:r>
            <a:endParaRPr lang="pl-PL"/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 smtClean="0"/>
              <a:t>Kliknij, aby edytować style wzorca tekstu</a:t>
            </a:r>
          </a:p>
          <a:p>
            <a:pPr lvl="1"/>
            <a:r>
              <a:rPr lang="pl-PL" smtClean="0"/>
              <a:t>Drugi poziom</a:t>
            </a:r>
          </a:p>
          <a:p>
            <a:pPr lvl="2"/>
            <a:r>
              <a:rPr lang="pl-PL" smtClean="0"/>
              <a:t>Trzeci poziom</a:t>
            </a:r>
          </a:p>
          <a:p>
            <a:pPr lvl="3"/>
            <a:r>
              <a:rPr lang="pl-PL" smtClean="0"/>
              <a:t>Czwarty poziom</a:t>
            </a:r>
          </a:p>
          <a:p>
            <a:pPr lvl="4"/>
            <a:r>
              <a:rPr lang="pl-PL" smtClean="0"/>
              <a:t>Piąty poziom</a:t>
            </a:r>
            <a:endParaRPr lang="pl-PL"/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7FA3B-C404-4317-B0BC-953931111309}" type="datetimeFigureOut">
              <a:rPr lang="pl-PL" smtClean="0"/>
              <a:t>2013-06-24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1897F-8F23-433E-A660-EFF8D3EDA506}" type="slidenum">
              <a:rPr lang="pl-PL" smtClean="0"/>
              <a:t>‹#›</a:t>
            </a:fld>
            <a:endParaRPr lang="pl-PL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014531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4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Škodlivý software = </a:t>
            </a:r>
            <a:r>
              <a:rPr lang="cs-CZ" dirty="0" err="1" smtClean="0"/>
              <a:t>malware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Souhrnný název pro:</a:t>
            </a:r>
          </a:p>
          <a:p>
            <a:pPr marL="0" indent="0">
              <a:buNone/>
            </a:pPr>
            <a:r>
              <a:rPr lang="cs-CZ" dirty="0" smtClean="0"/>
              <a:t>Počítačové viry</a:t>
            </a:r>
          </a:p>
          <a:p>
            <a:pPr marL="0" indent="0">
              <a:buNone/>
            </a:pPr>
            <a:r>
              <a:rPr lang="cs-CZ" dirty="0" smtClean="0"/>
              <a:t>Trojské koně</a:t>
            </a:r>
          </a:p>
          <a:p>
            <a:pPr marL="0" indent="0">
              <a:buNone/>
            </a:pPr>
            <a:r>
              <a:rPr lang="cs-CZ" dirty="0" err="1" smtClean="0"/>
              <a:t>Spyware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Adware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Jsou tvořeny za účelem zisku nebo poškození cíle.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135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Počítačové viry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Program který se šíří samovolně.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Množí se do </a:t>
            </a:r>
            <a:r>
              <a:rPr lang="cs-CZ" dirty="0" err="1" smtClean="0"/>
              <a:t>boot</a:t>
            </a:r>
            <a:r>
              <a:rPr lang="cs-CZ" dirty="0" smtClean="0"/>
              <a:t> sektorů,  spustitelných souborů a dokumentů.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Důvod: ovládnutí stanice (zombie)</a:t>
            </a:r>
          </a:p>
          <a:p>
            <a:pPr marL="0" indent="0">
              <a:buNone/>
            </a:pPr>
            <a:r>
              <a:rPr lang="cs-CZ" dirty="0" smtClean="0"/>
              <a:t>Odesílání spamu a DDOS útoky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511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Trojské koně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Skrytá část programu nebo celý program tvářící se jako něco jiného.</a:t>
            </a:r>
          </a:p>
          <a:p>
            <a:pPr marL="0" indent="0">
              <a:buNone/>
            </a:pPr>
            <a:r>
              <a:rPr lang="cs-CZ" dirty="0" smtClean="0"/>
              <a:t>Na rozdíl od virů se sami nešíří.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 to aplikace sloužící ke sledování nebo ovládnutí napadeného zařízení.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007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err="1" smtClean="0"/>
              <a:t>Spyware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Program který odesílá informace o uživateli.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Jsou to informace typu:</a:t>
            </a:r>
          </a:p>
          <a:p>
            <a:pPr marL="0" indent="0">
              <a:buNone/>
            </a:pPr>
            <a:r>
              <a:rPr lang="cs-CZ" dirty="0" smtClean="0"/>
              <a:t>Navštěvované stránky</a:t>
            </a:r>
          </a:p>
          <a:p>
            <a:pPr marL="0" indent="0">
              <a:buNone/>
            </a:pPr>
            <a:r>
              <a:rPr lang="cs-CZ" dirty="0" smtClean="0"/>
              <a:t>Nainstalované programy</a:t>
            </a:r>
          </a:p>
          <a:p>
            <a:pPr marL="0" indent="0">
              <a:buNone/>
            </a:pPr>
            <a:r>
              <a:rPr lang="cs-CZ" dirty="0" smtClean="0"/>
              <a:t>Hesla a čísla</a:t>
            </a:r>
          </a:p>
          <a:p>
            <a:pPr marL="0" indent="0">
              <a:buNone/>
            </a:pPr>
            <a:r>
              <a:rPr lang="cs-CZ" dirty="0" smtClean="0"/>
              <a:t>IP a MAC adresu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97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Adware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Program který si uživatel instaluje s vědomím. Slouží k reklamním účelům.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Důsledky: </a:t>
            </a:r>
          </a:p>
          <a:p>
            <a:pPr marL="0" indent="0">
              <a:buNone/>
            </a:pPr>
            <a:r>
              <a:rPr lang="cs-CZ" dirty="0" smtClean="0"/>
              <a:t>Více </a:t>
            </a:r>
            <a:r>
              <a:rPr lang="cs-CZ" dirty="0" err="1" smtClean="0"/>
              <a:t>bannerové</a:t>
            </a:r>
            <a:r>
              <a:rPr lang="cs-CZ" dirty="0" smtClean="0"/>
              <a:t> reklamy</a:t>
            </a:r>
          </a:p>
          <a:p>
            <a:pPr marL="0" indent="0">
              <a:buNone/>
            </a:pPr>
            <a:r>
              <a:rPr lang="cs-CZ" dirty="0" smtClean="0"/>
              <a:t>Pop-up vyskakovací okna</a:t>
            </a:r>
          </a:p>
          <a:p>
            <a:pPr marL="0" indent="0">
              <a:buNone/>
            </a:pPr>
            <a:r>
              <a:rPr lang="cs-CZ" dirty="0" smtClean="0"/>
              <a:t>Změna domovské stránky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91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err="1"/>
              <a:t>Malware</a:t>
            </a:r>
            <a:r>
              <a:rPr lang="cs-CZ" dirty="0"/>
              <a:t> využívá slabých míst</a:t>
            </a:r>
            <a:r>
              <a:rPr lang="cs-CZ" dirty="0" smtClean="0"/>
              <a:t>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Neaktualizovaný OS a jiný software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Chyby v OS a aplikacích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Neznalost a nevědomost uživatele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navštěvování stránek s podezřelým obsahem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stahování a instalování čehokoli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452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Ochrana před </a:t>
            </a:r>
            <a:r>
              <a:rPr lang="cs-CZ" dirty="0" err="1" smtClean="0"/>
              <a:t>malware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Firewally</a:t>
            </a:r>
          </a:p>
          <a:p>
            <a:pPr marL="0" indent="0">
              <a:buNone/>
            </a:pPr>
            <a:r>
              <a:rPr lang="cs-CZ" dirty="0" smtClean="0"/>
              <a:t>Antivirové programy</a:t>
            </a:r>
          </a:p>
          <a:p>
            <a:pPr marL="0" indent="0">
              <a:buNone/>
            </a:pPr>
            <a:r>
              <a:rPr lang="cs-CZ" dirty="0" smtClean="0"/>
              <a:t>Anti-</a:t>
            </a:r>
            <a:r>
              <a:rPr lang="cs-CZ" dirty="0" err="1" smtClean="0"/>
              <a:t>spyware</a:t>
            </a:r>
            <a:r>
              <a:rPr lang="cs-CZ" dirty="0" smtClean="0"/>
              <a:t> programy</a:t>
            </a:r>
          </a:p>
          <a:p>
            <a:pPr marL="0" indent="0">
              <a:buNone/>
            </a:pPr>
            <a:r>
              <a:rPr lang="cs-CZ" dirty="0" smtClean="0"/>
              <a:t>Anti-</a:t>
            </a:r>
            <a:r>
              <a:rPr lang="cs-CZ" dirty="0" err="1" smtClean="0"/>
              <a:t>adware</a:t>
            </a:r>
            <a:r>
              <a:rPr lang="cs-CZ" dirty="0" smtClean="0"/>
              <a:t> programy</a:t>
            </a:r>
          </a:p>
          <a:p>
            <a:pPr marL="0" indent="0">
              <a:buNone/>
            </a:pPr>
            <a:r>
              <a:rPr lang="cs-CZ" dirty="0" smtClean="0"/>
              <a:t>Znalosti uživatele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185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Antivirový program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+mj-lt"/>
                <a:ea typeface="+mj-ea"/>
                <a:cs typeface="+mj-cs"/>
              </a:rPr>
              <a:t>Antivir</a:t>
            </a:r>
          </a:p>
          <a:p>
            <a:r>
              <a:rPr lang="cs-CZ" dirty="0" err="1" smtClean="0">
                <a:latin typeface="+mj-lt"/>
                <a:ea typeface="+mj-ea"/>
                <a:cs typeface="+mj-cs"/>
              </a:rPr>
              <a:t>Antispyware</a:t>
            </a:r>
            <a:endParaRPr lang="cs-CZ" dirty="0">
              <a:latin typeface="+mj-lt"/>
              <a:ea typeface="+mj-ea"/>
              <a:cs typeface="+mj-cs"/>
            </a:endParaRPr>
          </a:p>
          <a:p>
            <a:r>
              <a:rPr lang="cs-CZ" dirty="0" err="1" smtClean="0">
                <a:latin typeface="+mj-lt"/>
                <a:ea typeface="+mj-ea"/>
                <a:cs typeface="+mj-cs"/>
              </a:rPr>
              <a:t>Antispam</a:t>
            </a:r>
            <a:endParaRPr lang="cs-CZ" dirty="0" smtClean="0">
              <a:latin typeface="+mj-lt"/>
              <a:ea typeface="+mj-ea"/>
              <a:cs typeface="+mj-cs"/>
            </a:endParaRPr>
          </a:p>
          <a:p>
            <a:r>
              <a:rPr lang="cs-CZ" dirty="0" smtClean="0">
                <a:latin typeface="+mj-lt"/>
                <a:ea typeface="+mj-ea"/>
                <a:cs typeface="+mj-cs"/>
              </a:rPr>
              <a:t>Anti-</a:t>
            </a:r>
            <a:r>
              <a:rPr lang="cs-CZ" dirty="0" err="1" smtClean="0">
                <a:latin typeface="+mj-lt"/>
                <a:ea typeface="+mj-ea"/>
                <a:cs typeface="+mj-cs"/>
              </a:rPr>
              <a:t>phishing</a:t>
            </a:r>
            <a:r>
              <a:rPr lang="cs-CZ" dirty="0" smtClean="0">
                <a:latin typeface="+mj-lt"/>
                <a:ea typeface="+mj-ea"/>
                <a:cs typeface="+mj-cs"/>
              </a:rPr>
              <a:t> (ochrana citlivých dat)</a:t>
            </a:r>
            <a:endParaRPr lang="cs-CZ" dirty="0">
              <a:latin typeface="+mj-lt"/>
              <a:ea typeface="+mj-ea"/>
              <a:cs typeface="+mj-cs"/>
            </a:endParaRPr>
          </a:p>
          <a:p>
            <a:r>
              <a:rPr lang="cs-CZ" dirty="0">
                <a:latin typeface="+mj-lt"/>
                <a:ea typeface="+mj-ea"/>
                <a:cs typeface="+mj-cs"/>
              </a:rPr>
              <a:t>Ochrana </a:t>
            </a:r>
            <a:r>
              <a:rPr lang="cs-CZ" dirty="0" smtClean="0">
                <a:latin typeface="+mj-lt"/>
                <a:ea typeface="+mj-ea"/>
                <a:cs typeface="+mj-cs"/>
              </a:rPr>
              <a:t>SD, DVD, USB</a:t>
            </a:r>
            <a:endParaRPr lang="cs-CZ" dirty="0">
              <a:latin typeface="+mj-lt"/>
              <a:ea typeface="+mj-ea"/>
              <a:cs typeface="+mj-cs"/>
            </a:endParaRPr>
          </a:p>
          <a:p>
            <a:r>
              <a:rPr lang="cs-CZ" dirty="0" err="1">
                <a:latin typeface="+mj-lt"/>
                <a:ea typeface="+mj-ea"/>
                <a:cs typeface="+mj-cs"/>
              </a:rPr>
              <a:t>Content</a:t>
            </a:r>
            <a:r>
              <a:rPr lang="cs-CZ" dirty="0">
                <a:latin typeface="+mj-lt"/>
                <a:ea typeface="+mj-ea"/>
                <a:cs typeface="+mj-cs"/>
              </a:rPr>
              <a:t> </a:t>
            </a:r>
            <a:r>
              <a:rPr lang="cs-CZ" dirty="0" err="1" smtClean="0">
                <a:latin typeface="+mj-lt"/>
                <a:ea typeface="+mj-ea"/>
                <a:cs typeface="+mj-cs"/>
              </a:rPr>
              <a:t>Filtering</a:t>
            </a:r>
            <a:r>
              <a:rPr lang="cs-CZ" dirty="0" smtClean="0">
                <a:latin typeface="+mj-lt"/>
                <a:ea typeface="+mj-ea"/>
                <a:cs typeface="+mj-cs"/>
              </a:rPr>
              <a:t> (filtrace obsahu)</a:t>
            </a:r>
            <a:endParaRPr lang="cs-CZ" dirty="0">
              <a:latin typeface="+mj-lt"/>
              <a:ea typeface="+mj-ea"/>
              <a:cs typeface="+mj-cs"/>
            </a:endParaRPr>
          </a:p>
          <a:p>
            <a:r>
              <a:rPr lang="cs-CZ" dirty="0" smtClean="0">
                <a:latin typeface="+mj-lt"/>
                <a:ea typeface="+mj-ea"/>
                <a:cs typeface="+mj-cs"/>
              </a:rPr>
              <a:t>HIPS (pravidla chovaní systému = prevence )</a:t>
            </a:r>
            <a:endParaRPr lang="cs-CZ" dirty="0">
              <a:latin typeface="+mj-lt"/>
              <a:ea typeface="+mj-ea"/>
              <a:cs typeface="+mj-cs"/>
            </a:endParaRPr>
          </a:p>
          <a:p>
            <a:r>
              <a:rPr lang="cs-CZ" dirty="0">
                <a:latin typeface="+mj-lt"/>
                <a:ea typeface="+mj-ea"/>
                <a:cs typeface="+mj-cs"/>
              </a:rPr>
              <a:t>Vzdálená správa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8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34462" y="934495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 smtClean="0"/>
              <a:t>www.wikipedia.cz</a:t>
            </a:r>
          </a:p>
          <a:p>
            <a:pPr>
              <a:buNone/>
            </a:pPr>
            <a:r>
              <a:rPr lang="en-US" sz="2400" dirty="0" smtClean="0"/>
              <a:t>[2]</a:t>
            </a:r>
            <a:r>
              <a:rPr lang="cs-CZ" sz="2400" dirty="0" smtClean="0"/>
              <a:t> www.samuraj-cz.com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 smtClean="0"/>
              <a:t>3</a:t>
            </a:r>
            <a:r>
              <a:rPr lang="en-US" sz="2400" dirty="0" smtClean="0"/>
              <a:t>]</a:t>
            </a:r>
            <a:r>
              <a:rPr lang="cs-CZ" sz="2400" dirty="0" smtClean="0"/>
              <a:t> www.earchiv.cz</a:t>
            </a:r>
          </a:p>
          <a:p>
            <a:pPr>
              <a:buNone/>
            </a:pPr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996952"/>
            <a:ext cx="67882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93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1987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/>
              <a:t>9</a:t>
            </a:r>
            <a:r>
              <a:rPr lang="cs-CZ" sz="3100" b="1" dirty="0" smtClean="0"/>
              <a:t> </a:t>
            </a:r>
            <a:r>
              <a:rPr lang="cs-CZ" sz="3100" b="1" dirty="0" smtClean="0"/>
              <a:t>– </a:t>
            </a:r>
            <a:r>
              <a:rPr lang="cs-CZ" sz="3200" dirty="0" err="1" smtClean="0"/>
              <a:t>Malware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err="1" smtClean="0"/>
              <a:t>Malware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seznámí </a:t>
            </a:r>
            <a:r>
              <a:rPr lang="cs-CZ" dirty="0" smtClean="0"/>
              <a:t>s druhy a funkcí škodlivého softwaru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</a:t>
            </a:r>
            <a:r>
              <a:rPr lang="cs-CZ" dirty="0" smtClean="0"/>
              <a:t>počítač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pro výklad nového učiva, s možností použít ji i jako učebnici.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305415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kiet 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342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Motyw pakietu Office</vt:lpstr>
      <vt:lpstr>Prezentace aplikace PowerPoint</vt:lpstr>
      <vt:lpstr>Škodlivý software = malware</vt:lpstr>
      <vt:lpstr>Počítačové viry</vt:lpstr>
      <vt:lpstr>Trojské koně</vt:lpstr>
      <vt:lpstr>Spyware</vt:lpstr>
      <vt:lpstr>Adware</vt:lpstr>
      <vt:lpstr>Malware využívá slabých míst:</vt:lpstr>
      <vt:lpstr>Ochrana před malware</vt:lpstr>
      <vt:lpstr>Antivirový program</vt:lpstr>
      <vt:lpstr>Prezentace aplikace PowerPoint</vt:lpstr>
      <vt:lpstr>Metodický list č. 9 – Malware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host</dc:creator>
  <cp:lastModifiedBy>Mirka</cp:lastModifiedBy>
  <cp:revision>11</cp:revision>
  <dcterms:created xsi:type="dcterms:W3CDTF">2013-05-20T11:54:13Z</dcterms:created>
  <dcterms:modified xsi:type="dcterms:W3CDTF">2013-06-24T10:21:13Z</dcterms:modified>
</cp:coreProperties>
</file>