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9" r:id="rId3"/>
    <p:sldId id="271" r:id="rId4"/>
    <p:sldId id="272" r:id="rId5"/>
    <p:sldId id="273" r:id="rId6"/>
    <p:sldId id="270" r:id="rId7"/>
    <p:sldId id="274" r:id="rId8"/>
    <p:sldId id="276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 PROJEKTU: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 Orlová, spol. s r.o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NÁZEV ŠABLONY: </a:t>
          </a:r>
          <a:r>
            <a:rPr lang="cs-CZ" sz="1600" dirty="0" smtClean="0"/>
            <a:t>III/2 – Inovace a zkvalitnění výuky prostřednictvím ICT</a:t>
          </a:r>
          <a:endParaRPr lang="cs-CZ" sz="11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524322-26D0-49AA-8A2A-78C3B5FD41D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4A01901-FC66-43BC-8DE3-85E20241163F}" type="presOf" srcId="{D1D4F407-5343-4D3F-B5B9-D407B03CAEB4}" destId="{D005CE8C-CC26-4C3E-AC11-E15060ECD759}" srcOrd="0" destOrd="0" presId="urn:microsoft.com/office/officeart/2005/8/layout/target3"/>
    <dgm:cxn modelId="{C68F7056-E4BC-4296-A8DF-C0D99BD1BA52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0F8EB55-B883-48AD-8989-7CEE891ED49D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2E2ADB-E067-462F-A72E-F63ED4D1A52E}" type="presOf" srcId="{4C35D32F-0EAB-4CD7-82EE-45574DC2A586}" destId="{8BEBB6EC-1DAA-4CAC-8A25-BC0FCBD5DBD5}" srcOrd="0" destOrd="0" presId="urn:microsoft.com/office/officeart/2005/8/layout/target3"/>
    <dgm:cxn modelId="{DF9AC1A2-030D-4F15-8059-64E5935E2CE1}" type="presOf" srcId="{D8197B8C-B260-4A16-BDF4-0947B075E274}" destId="{25B08C86-7E15-44DC-BE7F-FFB55DD49D12}" srcOrd="0" destOrd="0" presId="urn:microsoft.com/office/officeart/2005/8/layout/target3"/>
    <dgm:cxn modelId="{7C8B618D-580D-4FC3-9CB5-CA6CDD4A894A}" type="presOf" srcId="{4C35D32F-0EAB-4CD7-82EE-45574DC2A586}" destId="{890E4F0B-2866-4A3F-A3C7-2A14B1797930}" srcOrd="1" destOrd="0" presId="urn:microsoft.com/office/officeart/2005/8/layout/target3"/>
    <dgm:cxn modelId="{669C5630-B632-495A-9BE9-135C33A9A3A4}" type="presOf" srcId="{D8197B8C-B260-4A16-BDF4-0947B075E274}" destId="{5A5FFA88-C948-4069-8E93-59FA12366E83}" srcOrd="1" destOrd="0" presId="urn:microsoft.com/office/officeart/2005/8/layout/target3"/>
    <dgm:cxn modelId="{74D4AD46-FB33-4901-B1F8-0A78216D9039}" type="presOf" srcId="{B651F6E3-6281-48DB-9319-2AEAFDAE7572}" destId="{6BB5E863-4638-4E1D-BFDE-399D028AC4ED}" srcOrd="1" destOrd="0" presId="urn:microsoft.com/office/officeart/2005/8/layout/target3"/>
    <dgm:cxn modelId="{E2E5849B-6685-4543-A064-A136361371DA}" type="presOf" srcId="{757F3AB3-0718-4624-B441-E567A8F0AB56}" destId="{333A1088-737F-45CB-B68E-254E46348037}" srcOrd="0" destOrd="0" presId="urn:microsoft.com/office/officeart/2005/8/layout/target3"/>
    <dgm:cxn modelId="{3A8003F8-FE76-4C10-AA59-1F0AA7BE8E9F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7980CC6-96B1-44BA-BD27-5176904A8650}" type="presParOf" srcId="{333A1088-737F-45CB-B68E-254E46348037}" destId="{F5ABB229-8D3B-4694-996A-96F23CF14429}" srcOrd="0" destOrd="0" presId="urn:microsoft.com/office/officeart/2005/8/layout/target3"/>
    <dgm:cxn modelId="{649002BF-8D17-4B7F-B24D-ADA9339053FC}" type="presParOf" srcId="{333A1088-737F-45CB-B68E-254E46348037}" destId="{F41139FD-01EE-4571-8B17-4FB00FC51163}" srcOrd="1" destOrd="0" presId="urn:microsoft.com/office/officeart/2005/8/layout/target3"/>
    <dgm:cxn modelId="{38368FBC-B447-4CB3-8431-74E4A0E45FB2}" type="presParOf" srcId="{333A1088-737F-45CB-B68E-254E46348037}" destId="{D005CE8C-CC26-4C3E-AC11-E15060ECD759}" srcOrd="2" destOrd="0" presId="urn:microsoft.com/office/officeart/2005/8/layout/target3"/>
    <dgm:cxn modelId="{17C67891-2447-48FA-92E8-2FA0AC92DD0A}" type="presParOf" srcId="{333A1088-737F-45CB-B68E-254E46348037}" destId="{2C702D82-9B77-49B7-9568-BB8EB47C3372}" srcOrd="3" destOrd="0" presId="urn:microsoft.com/office/officeart/2005/8/layout/target3"/>
    <dgm:cxn modelId="{1EB8B19C-5FC4-4BFE-8642-019EE6182410}" type="presParOf" srcId="{333A1088-737F-45CB-B68E-254E46348037}" destId="{A52A0455-90FF-4808-ABD0-F02540D31D5A}" srcOrd="4" destOrd="0" presId="urn:microsoft.com/office/officeart/2005/8/layout/target3"/>
    <dgm:cxn modelId="{90177CAA-85B4-41FA-9743-ECFA97C205AF}" type="presParOf" srcId="{333A1088-737F-45CB-B68E-254E46348037}" destId="{6140AFEC-043D-4C43-A2F9-D0F5331DF3A3}" srcOrd="5" destOrd="0" presId="urn:microsoft.com/office/officeart/2005/8/layout/target3"/>
    <dgm:cxn modelId="{2C04739F-55B5-4FDB-919D-EC4AAAC42DB9}" type="presParOf" srcId="{333A1088-737F-45CB-B68E-254E46348037}" destId="{9358AC05-5D7D-4327-9F80-1AD486AEA664}" srcOrd="6" destOrd="0" presId="urn:microsoft.com/office/officeart/2005/8/layout/target3"/>
    <dgm:cxn modelId="{54EDF373-E36A-492B-966C-E82CCC083005}" type="presParOf" srcId="{333A1088-737F-45CB-B68E-254E46348037}" destId="{313FC574-E1CD-4FB4-B054-0B805CE0447D}" srcOrd="7" destOrd="0" presId="urn:microsoft.com/office/officeart/2005/8/layout/target3"/>
    <dgm:cxn modelId="{E19BF4FC-1CDF-43A5-BE20-E021D2C41CDA}" type="presParOf" srcId="{333A1088-737F-45CB-B68E-254E46348037}" destId="{619D679B-A015-4ECF-8348-D1034C574F40}" srcOrd="8" destOrd="0" presId="urn:microsoft.com/office/officeart/2005/8/layout/target3"/>
    <dgm:cxn modelId="{3B7AD468-4551-405E-92E2-E9D4E55F816D}" type="presParOf" srcId="{333A1088-737F-45CB-B68E-254E46348037}" destId="{322283A8-4A27-4CDA-BAE3-F381106A9174}" srcOrd="9" destOrd="0" presId="urn:microsoft.com/office/officeart/2005/8/layout/target3"/>
    <dgm:cxn modelId="{B1689712-D4A5-4652-A042-44234073007D}" type="presParOf" srcId="{333A1088-737F-45CB-B68E-254E46348037}" destId="{FFC9F71D-1B4F-4AD9-A4A6-86ADEFC8AF5C}" srcOrd="10" destOrd="0" presId="urn:microsoft.com/office/officeart/2005/8/layout/target3"/>
    <dgm:cxn modelId="{33F7B83E-CB53-41A9-83E4-D426CFDE75D0}" type="presParOf" srcId="{333A1088-737F-45CB-B68E-254E46348037}" destId="{25B08C86-7E15-44DC-BE7F-FFB55DD49D12}" srcOrd="11" destOrd="0" presId="urn:microsoft.com/office/officeart/2005/8/layout/target3"/>
    <dgm:cxn modelId="{9D70E92C-25A6-475D-BD07-F0CEF1A8DFFC}" type="presParOf" srcId="{333A1088-737F-45CB-B68E-254E46348037}" destId="{76644BE8-9D7C-4C09-B250-3D10AF48CBB7}" srcOrd="12" destOrd="0" presId="urn:microsoft.com/office/officeart/2005/8/layout/target3"/>
    <dgm:cxn modelId="{D1A14D89-A327-42D4-B892-F31CDEC0D8A3}" type="presParOf" srcId="{333A1088-737F-45CB-B68E-254E46348037}" destId="{EE85B701-7295-41C0-BA7A-34D3756A2AE6}" srcOrd="13" destOrd="0" presId="urn:microsoft.com/office/officeart/2005/8/layout/target3"/>
    <dgm:cxn modelId="{CFAAB9B7-04D2-48AA-8FAD-50B69BDDCD07}" type="presParOf" srcId="{333A1088-737F-45CB-B68E-254E46348037}" destId="{8BEBB6EC-1DAA-4CAC-8A25-BC0FCBD5DBD5}" srcOrd="14" destOrd="0" presId="urn:microsoft.com/office/officeart/2005/8/layout/target3"/>
    <dgm:cxn modelId="{0B5FE1B2-A7C5-4D4E-B39B-AA3B72E2E661}" type="presParOf" srcId="{333A1088-737F-45CB-B68E-254E46348037}" destId="{AED2198E-93D5-4001-81B4-73124B309672}" srcOrd="15" destOrd="0" presId="urn:microsoft.com/office/officeart/2005/8/layout/target3"/>
    <dgm:cxn modelId="{4E114BEA-DF40-4709-97E1-0B25DC3B17DE}" type="presParOf" srcId="{333A1088-737F-45CB-B68E-254E46348037}" destId="{2BE915AB-18AA-4053-B92C-3BFC9ED204BB}" srcOrd="16" destOrd="0" presId="urn:microsoft.com/office/officeart/2005/8/layout/target3"/>
    <dgm:cxn modelId="{C5EBFE7B-55D3-42FF-8EEA-6E8962DDC916}" type="presParOf" srcId="{333A1088-737F-45CB-B68E-254E46348037}" destId="{6BB5E863-4638-4E1D-BFDE-399D028AC4ED}" srcOrd="17" destOrd="0" presId="urn:microsoft.com/office/officeart/2005/8/layout/target3"/>
    <dgm:cxn modelId="{5D1363B8-B609-4BB7-8D5C-A9623CBA42EA}" type="presParOf" srcId="{333A1088-737F-45CB-B68E-254E46348037}" destId="{5A5FFA88-C948-4069-8E93-59FA12366E83}" srcOrd="18" destOrd="0" presId="urn:microsoft.com/office/officeart/2005/8/layout/target3"/>
    <dgm:cxn modelId="{EF8880E5-FC85-4A33-8E04-E86973A1530A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17873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 Orlová, spol. s r.o</a:t>
          </a:r>
          <a:endParaRPr lang="cs-CZ" sz="2000" kern="1200" dirty="0"/>
        </a:p>
      </dsp:txBody>
      <dsp:txXfrm>
        <a:off x="1417873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PROJEKTU: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ŠABLONY: </a:t>
          </a:r>
          <a:r>
            <a:rPr lang="cs-CZ" sz="1600" kern="1200" dirty="0" smtClean="0"/>
            <a:t>III/2 – Inovace a zkvalitnění výuky prostřednictvím ICT</a:t>
          </a:r>
          <a:endParaRPr lang="cs-CZ" sz="11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 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15791031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771800" y="3861048"/>
            <a:ext cx="40324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/>
              <a:t>TÉMA: Počítačové systémy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44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err="1" smtClean="0"/>
              <a:t>Virtualizace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Abstrakce a rozdělení výpočetních zdrojů (HW).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Přístup ke zdrojům (HW+SW) jinak než fyzicky existují.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Virtualizujeme</a:t>
            </a:r>
            <a:r>
              <a:rPr lang="cs-CZ" dirty="0" smtClean="0"/>
              <a:t>: </a:t>
            </a:r>
          </a:p>
          <a:p>
            <a:pPr>
              <a:buNone/>
            </a:pPr>
            <a:r>
              <a:rPr lang="cs-CZ" dirty="0" smtClean="0"/>
              <a:t>		servery</a:t>
            </a:r>
          </a:p>
          <a:p>
            <a:pPr>
              <a:buNone/>
            </a:pPr>
            <a:r>
              <a:rPr lang="cs-CZ" dirty="0" smtClean="0"/>
              <a:t>		desktopy</a:t>
            </a:r>
          </a:p>
          <a:p>
            <a:pPr>
              <a:buNone/>
            </a:pPr>
            <a:r>
              <a:rPr lang="cs-CZ" dirty="0" smtClean="0"/>
              <a:t>		aplikace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4" name="Obrázek 3" descr="virtualizac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1868" y="3643314"/>
            <a:ext cx="5307006" cy="2993973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err="1" smtClean="0"/>
              <a:t>Virtualizace</a:t>
            </a:r>
            <a:r>
              <a:rPr lang="cs-CZ" dirty="0" smtClean="0"/>
              <a:t> serverů</a:t>
            </a:r>
            <a:endParaRPr lang="cs-CZ" dirty="0"/>
          </a:p>
        </p:txBody>
      </p:sp>
      <p:pic>
        <p:nvPicPr>
          <p:cNvPr id="6" name="Obrázek 5" descr="vmware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0232" y="1504047"/>
            <a:ext cx="5786478" cy="535395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virtal desktop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472" y="1112955"/>
            <a:ext cx="8001024" cy="574504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75815"/>
            <a:ext cx="8229600" cy="1143000"/>
          </a:xfrm>
        </p:spPr>
        <p:txBody>
          <a:bodyPr/>
          <a:lstStyle/>
          <a:p>
            <a:r>
              <a:rPr lang="cs-CZ" dirty="0" err="1" smtClean="0"/>
              <a:t>Virtualizace</a:t>
            </a:r>
            <a:r>
              <a:rPr lang="cs-CZ" dirty="0" smtClean="0"/>
              <a:t> desktopů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79612"/>
            <a:ext cx="8229600" cy="1143000"/>
          </a:xfrm>
        </p:spPr>
        <p:txBody>
          <a:bodyPr/>
          <a:lstStyle/>
          <a:p>
            <a:r>
              <a:rPr lang="cs-CZ" dirty="0" err="1" smtClean="0"/>
              <a:t>Virtualizace</a:t>
            </a:r>
            <a:r>
              <a:rPr lang="cs-CZ" dirty="0" smtClean="0"/>
              <a:t> aplikací</a:t>
            </a:r>
            <a:endParaRPr lang="cs-CZ" dirty="0"/>
          </a:p>
        </p:txBody>
      </p:sp>
      <p:pic>
        <p:nvPicPr>
          <p:cNvPr id="4" name="Obrázek 3" descr="virThinAp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428736"/>
            <a:ext cx="5072098" cy="522127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/>
          <a:lstStyle/>
          <a:p>
            <a:r>
              <a:rPr lang="cs-CZ" dirty="0" smtClean="0"/>
              <a:t>Důvody </a:t>
            </a:r>
            <a:r>
              <a:rPr lang="cs-CZ" dirty="0" err="1" smtClean="0"/>
              <a:t>virtualizace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Konsolidace zdrojů </a:t>
            </a:r>
          </a:p>
          <a:p>
            <a:r>
              <a:rPr lang="cs-CZ" dirty="0" smtClean="0"/>
              <a:t>Bez obnovy hardware</a:t>
            </a:r>
          </a:p>
          <a:p>
            <a:r>
              <a:rPr lang="cs-CZ" dirty="0" smtClean="0"/>
              <a:t>Úspora energií</a:t>
            </a:r>
          </a:p>
          <a:p>
            <a:r>
              <a:rPr lang="cs-CZ" dirty="0" smtClean="0"/>
              <a:t>Jednoduchá správa systémů</a:t>
            </a:r>
          </a:p>
          <a:p>
            <a:pPr lvl="1"/>
            <a:r>
              <a:rPr lang="cs-CZ" dirty="0" smtClean="0"/>
              <a:t>Migrace systémů s uživatelem</a:t>
            </a:r>
          </a:p>
          <a:p>
            <a:pPr lvl="1"/>
            <a:r>
              <a:rPr lang="cs-CZ" dirty="0" smtClean="0"/>
              <a:t>Distribuce aplikací</a:t>
            </a:r>
          </a:p>
          <a:p>
            <a:pPr lvl="1"/>
            <a:r>
              <a:rPr lang="cs-CZ" dirty="0" smtClean="0"/>
              <a:t>Zabezpečení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/>
          <a:lstStyle/>
          <a:p>
            <a:r>
              <a:rPr lang="cs-CZ" dirty="0" smtClean="0"/>
              <a:t>Společnosti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err="1" smtClean="0"/>
              <a:t>VMware</a:t>
            </a:r>
            <a:r>
              <a:rPr lang="cs-CZ" dirty="0" smtClean="0"/>
              <a:t> – </a:t>
            </a:r>
            <a:r>
              <a:rPr lang="cs-CZ" dirty="0" err="1" smtClean="0"/>
              <a:t>ESXi</a:t>
            </a:r>
            <a:r>
              <a:rPr lang="cs-CZ" dirty="0" smtClean="0"/>
              <a:t>, </a:t>
            </a:r>
            <a:r>
              <a:rPr lang="cs-CZ" dirty="0" err="1" smtClean="0"/>
              <a:t>View</a:t>
            </a:r>
            <a:r>
              <a:rPr lang="cs-CZ" dirty="0" smtClean="0"/>
              <a:t>, </a:t>
            </a:r>
            <a:r>
              <a:rPr lang="cs-CZ" dirty="0" err="1" smtClean="0"/>
              <a:t>Thinapp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err="1" smtClean="0"/>
              <a:t>Citrix</a:t>
            </a:r>
            <a:r>
              <a:rPr lang="cs-CZ" dirty="0" smtClean="0"/>
              <a:t> – </a:t>
            </a:r>
            <a:r>
              <a:rPr lang="cs-CZ" dirty="0" err="1" smtClean="0"/>
              <a:t>XENserver</a:t>
            </a:r>
            <a:r>
              <a:rPr lang="cs-CZ" dirty="0" smtClean="0"/>
              <a:t>, </a:t>
            </a:r>
            <a:r>
              <a:rPr lang="cs-CZ" dirty="0" err="1" smtClean="0"/>
              <a:t>XENdesktop</a:t>
            </a:r>
            <a:r>
              <a:rPr lang="cs-CZ" dirty="0" smtClean="0"/>
              <a:t>, </a:t>
            </a:r>
            <a:r>
              <a:rPr lang="cs-CZ" dirty="0" err="1" smtClean="0"/>
              <a:t>XENapp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Spolupráce s </a:t>
            </a:r>
            <a:r>
              <a:rPr lang="cs-CZ" dirty="0" err="1" smtClean="0"/>
              <a:t>Microsoftem</a:t>
            </a:r>
            <a:r>
              <a:rPr lang="cs-CZ" dirty="0" smtClean="0"/>
              <a:t>  (Hyper-V)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96108" y="934495"/>
            <a:ext cx="626469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 smtClean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 smtClean="0"/>
              <a:t> www.vmware.com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996952"/>
            <a:ext cx="678826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r>
              <a:rPr lang="cs-CZ" sz="2400" dirty="0" smtClean="0"/>
              <a:t> 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/>
              <a:t>3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://cdn3.techworld.com/cmsdata/products/1490/vmware1.jpg</a:t>
            </a:r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/>
              <a:t>4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://www.vmware.com/cz/virtualization/virtualization-basics/how-virtualization-works.html</a:t>
            </a:r>
          </a:p>
          <a:p>
            <a:r>
              <a:rPr lang="en-US" sz="2400" dirty="0" smtClean="0"/>
              <a:t>[</a:t>
            </a:r>
            <a:r>
              <a:rPr lang="cs-CZ" sz="2400" dirty="0"/>
              <a:t>5</a:t>
            </a:r>
            <a:r>
              <a:rPr lang="en-US" sz="2400" dirty="0" smtClean="0"/>
              <a:t>]</a:t>
            </a:r>
            <a:r>
              <a:rPr lang="cs-CZ" sz="2400" dirty="0" smtClean="0"/>
              <a:t>http</a:t>
            </a:r>
            <a:r>
              <a:rPr lang="cs-CZ" sz="2400" dirty="0"/>
              <a:t>://support.citrix.com/proddocs/topic/xendesktop-rho/cds-migration-xd4-cor.png</a:t>
            </a:r>
          </a:p>
          <a:p>
            <a:endParaRPr lang="cs-CZ" sz="2400" dirty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8797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61987"/>
            <a:ext cx="8229600" cy="1143000"/>
          </a:xfrm>
        </p:spPr>
        <p:txBody>
          <a:bodyPr>
            <a:normAutofit/>
          </a:bodyPr>
          <a:lstStyle/>
          <a:p>
            <a:r>
              <a:rPr lang="cs-CZ" sz="3100" b="1" dirty="0" smtClean="0"/>
              <a:t>Metodický list č. </a:t>
            </a:r>
            <a:r>
              <a:rPr lang="cs-CZ" sz="3100" b="1" dirty="0" smtClean="0"/>
              <a:t>11 </a:t>
            </a:r>
            <a:r>
              <a:rPr lang="cs-CZ" sz="3100" b="1" dirty="0" smtClean="0"/>
              <a:t>– </a:t>
            </a:r>
            <a:r>
              <a:rPr lang="cs-CZ" sz="3200" dirty="0" err="1" smtClean="0"/>
              <a:t>Virtualizace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Zpracoval:</a:t>
            </a:r>
            <a:r>
              <a:rPr lang="cs-CZ" dirty="0" smtClean="0"/>
              <a:t> Bc. Petr Poledník</a:t>
            </a:r>
          </a:p>
          <a:p>
            <a:pPr>
              <a:buNone/>
            </a:pPr>
            <a:r>
              <a:rPr lang="cs-CZ" b="1" dirty="0" smtClean="0"/>
              <a:t>Cílová skupina: </a:t>
            </a:r>
            <a:r>
              <a:rPr lang="cs-CZ" dirty="0" smtClean="0"/>
              <a:t>žáci středních škol</a:t>
            </a:r>
          </a:p>
          <a:p>
            <a:pPr>
              <a:buNone/>
            </a:pPr>
            <a:r>
              <a:rPr lang="cs-CZ" b="1" dirty="0" smtClean="0"/>
              <a:t>Rok vytvoření: </a:t>
            </a:r>
            <a:r>
              <a:rPr lang="cs-CZ" dirty="0" smtClean="0"/>
              <a:t>2012</a:t>
            </a:r>
          </a:p>
          <a:p>
            <a:pPr>
              <a:buNone/>
            </a:pPr>
            <a:r>
              <a:rPr lang="cs-CZ" b="1" dirty="0" smtClean="0"/>
              <a:t>Anotace a cíl: </a:t>
            </a:r>
            <a:r>
              <a:rPr lang="cs-CZ" dirty="0" err="1" smtClean="0"/>
              <a:t>Virtualizace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přínos (výstup): </a:t>
            </a:r>
            <a:r>
              <a:rPr lang="cs-CZ" dirty="0" smtClean="0"/>
              <a:t>žáci se seznámí </a:t>
            </a:r>
            <a:r>
              <a:rPr lang="cs-CZ" dirty="0" smtClean="0"/>
              <a:t>s možnostmi </a:t>
            </a:r>
            <a:r>
              <a:rPr lang="cs-CZ" dirty="0" err="1" smtClean="0"/>
              <a:t>virtualizace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Pomůcky</a:t>
            </a:r>
            <a:r>
              <a:rPr lang="cs-CZ" dirty="0" smtClean="0"/>
              <a:t>: dataprojektor, </a:t>
            </a:r>
            <a:r>
              <a:rPr lang="cs-CZ" dirty="0" smtClean="0"/>
              <a:t>počítač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Předpokládaný čas: </a:t>
            </a:r>
            <a:r>
              <a:rPr lang="cs-CZ" dirty="0" smtClean="0"/>
              <a:t>30 minut</a:t>
            </a:r>
          </a:p>
          <a:p>
            <a:pPr>
              <a:buNone/>
            </a:pPr>
            <a:r>
              <a:rPr lang="cs-CZ" b="1" dirty="0" smtClean="0"/>
              <a:t>Postup</a:t>
            </a:r>
            <a:r>
              <a:rPr lang="cs-CZ" dirty="0" smtClean="0"/>
              <a:t>: Prezentace slouží pro výklad nového učiva, s možností použít ji i jako učebnici.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r>
              <a:rPr lang="cs-CZ" dirty="0" smtClean="0"/>
              <a:t>Souhlasím se zveřejněním mého příspěvku v knižní či elektronické podobě, jako metodického materiálu.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3744416" cy="723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547553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212</Words>
  <Application>Microsoft Office PowerPoint</Application>
  <PresentationFormat>Předvádění na obrazovce (4:3)</PresentationFormat>
  <Paragraphs>57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Virtualizace</vt:lpstr>
      <vt:lpstr>Virtualizace serverů</vt:lpstr>
      <vt:lpstr>Virtualizace desktopů</vt:lpstr>
      <vt:lpstr>Virtualizace aplikací</vt:lpstr>
      <vt:lpstr>Důvody virtualizace</vt:lpstr>
      <vt:lpstr>Společnosti  </vt:lpstr>
      <vt:lpstr>Prezentace aplikace PowerPoint</vt:lpstr>
      <vt:lpstr>Metodický list č. 11 – Virtualizace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Mirka</cp:lastModifiedBy>
  <cp:revision>21</cp:revision>
  <dcterms:created xsi:type="dcterms:W3CDTF">2012-09-16T12:33:35Z</dcterms:created>
  <dcterms:modified xsi:type="dcterms:W3CDTF">2013-06-24T10:30:40Z</dcterms:modified>
</cp:coreProperties>
</file>