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ACF9AC-6BF8-4E90-BC2C-4F44F068B426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1FC820-761B-4F2D-91FD-68D229CBA48C}" type="presOf" srcId="{4C35D32F-0EAB-4CD7-82EE-45574DC2A586}" destId="{8BEBB6EC-1DAA-4CAC-8A25-BC0FCBD5DBD5}" srcOrd="0" destOrd="0" presId="urn:microsoft.com/office/officeart/2005/8/layout/target3"/>
    <dgm:cxn modelId="{FCAC75C3-7DB2-4F67-BAFF-89EC6BB82217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CBA6145-1DBE-40A0-AD0B-7D5EDB902B16}" type="presOf" srcId="{D1B46980-6531-4606-95E6-44980827E919}" destId="{2BE915AB-18AA-4053-B92C-3BFC9ED204BB}" srcOrd="1" destOrd="0" presId="urn:microsoft.com/office/officeart/2005/8/layout/target3"/>
    <dgm:cxn modelId="{62509A65-9172-4349-AFA8-31D99A61459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4232FB-B716-41EA-944E-2ACAAD3D1E49}" type="presOf" srcId="{4C35D32F-0EAB-4CD7-82EE-45574DC2A586}" destId="{890E4F0B-2866-4A3F-A3C7-2A14B1797930}" srcOrd="1" destOrd="0" presId="urn:microsoft.com/office/officeart/2005/8/layout/target3"/>
    <dgm:cxn modelId="{9FE6DDB2-0501-4ABC-AC49-7CEA0A61A53B}" type="presOf" srcId="{D8197B8C-B260-4A16-BDF4-0947B075E274}" destId="{5A5FFA88-C948-4069-8E93-59FA12366E83}" srcOrd="1" destOrd="0" presId="urn:microsoft.com/office/officeart/2005/8/layout/target3"/>
    <dgm:cxn modelId="{E278FB0A-1BF0-4030-B2A3-3260612011B0}" type="presOf" srcId="{D8197B8C-B260-4A16-BDF4-0947B075E274}" destId="{25B08C86-7E15-44DC-BE7F-FFB55DD49D12}" srcOrd="0" destOrd="0" presId="urn:microsoft.com/office/officeart/2005/8/layout/target3"/>
    <dgm:cxn modelId="{230FF893-5675-4FEC-B895-86D464FEE207}" type="presOf" srcId="{D1B46980-6531-4606-95E6-44980827E919}" destId="{6140AFEC-043D-4C43-A2F9-D0F5331DF3A3}" srcOrd="0" destOrd="0" presId="urn:microsoft.com/office/officeart/2005/8/layout/target3"/>
    <dgm:cxn modelId="{599E123F-C6E2-4423-AE48-5A51C9E3B58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28D19E3-7FC6-4876-A1FC-EBAA31EF6DA4}" type="presOf" srcId="{B651F6E3-6281-48DB-9319-2AEAFDAE7572}" destId="{6BB5E863-4638-4E1D-BFDE-399D028AC4ED}" srcOrd="1" destOrd="0" presId="urn:microsoft.com/office/officeart/2005/8/layout/target3"/>
    <dgm:cxn modelId="{A38EC3D9-867F-4C4D-BEE9-52A897DEF96E}" type="presParOf" srcId="{333A1088-737F-45CB-B68E-254E46348037}" destId="{F5ABB229-8D3B-4694-996A-96F23CF14429}" srcOrd="0" destOrd="0" presId="urn:microsoft.com/office/officeart/2005/8/layout/target3"/>
    <dgm:cxn modelId="{3CA1E579-7D88-4DA8-BC86-60BAC5D75497}" type="presParOf" srcId="{333A1088-737F-45CB-B68E-254E46348037}" destId="{F41139FD-01EE-4571-8B17-4FB00FC51163}" srcOrd="1" destOrd="0" presId="urn:microsoft.com/office/officeart/2005/8/layout/target3"/>
    <dgm:cxn modelId="{CCBFD2C7-6595-4325-B6B1-EBCF84A84260}" type="presParOf" srcId="{333A1088-737F-45CB-B68E-254E46348037}" destId="{D005CE8C-CC26-4C3E-AC11-E15060ECD759}" srcOrd="2" destOrd="0" presId="urn:microsoft.com/office/officeart/2005/8/layout/target3"/>
    <dgm:cxn modelId="{5985872E-38FE-4AD0-BCA7-105EA49B1B6F}" type="presParOf" srcId="{333A1088-737F-45CB-B68E-254E46348037}" destId="{2C702D82-9B77-49B7-9568-BB8EB47C3372}" srcOrd="3" destOrd="0" presId="urn:microsoft.com/office/officeart/2005/8/layout/target3"/>
    <dgm:cxn modelId="{6B90CED8-2286-46DD-BBFA-C029F85BDD2A}" type="presParOf" srcId="{333A1088-737F-45CB-B68E-254E46348037}" destId="{A52A0455-90FF-4808-ABD0-F02540D31D5A}" srcOrd="4" destOrd="0" presId="urn:microsoft.com/office/officeart/2005/8/layout/target3"/>
    <dgm:cxn modelId="{E784D0CA-AD68-408C-8444-ED801764FB2A}" type="presParOf" srcId="{333A1088-737F-45CB-B68E-254E46348037}" destId="{6140AFEC-043D-4C43-A2F9-D0F5331DF3A3}" srcOrd="5" destOrd="0" presId="urn:microsoft.com/office/officeart/2005/8/layout/target3"/>
    <dgm:cxn modelId="{B02BD00E-3323-49D8-8E05-E5ED9B846860}" type="presParOf" srcId="{333A1088-737F-45CB-B68E-254E46348037}" destId="{9358AC05-5D7D-4327-9F80-1AD486AEA664}" srcOrd="6" destOrd="0" presId="urn:microsoft.com/office/officeart/2005/8/layout/target3"/>
    <dgm:cxn modelId="{543DD6C8-ADD2-41EC-8B55-8D31F8D5CB4E}" type="presParOf" srcId="{333A1088-737F-45CB-B68E-254E46348037}" destId="{313FC574-E1CD-4FB4-B054-0B805CE0447D}" srcOrd="7" destOrd="0" presId="urn:microsoft.com/office/officeart/2005/8/layout/target3"/>
    <dgm:cxn modelId="{7F545D56-1C7F-422C-B765-DCD3CE2E2094}" type="presParOf" srcId="{333A1088-737F-45CB-B68E-254E46348037}" destId="{619D679B-A015-4ECF-8348-D1034C574F40}" srcOrd="8" destOrd="0" presId="urn:microsoft.com/office/officeart/2005/8/layout/target3"/>
    <dgm:cxn modelId="{6E01F088-EEAA-404C-B95D-F0F92AA02A5D}" type="presParOf" srcId="{333A1088-737F-45CB-B68E-254E46348037}" destId="{322283A8-4A27-4CDA-BAE3-F381106A9174}" srcOrd="9" destOrd="0" presId="urn:microsoft.com/office/officeart/2005/8/layout/target3"/>
    <dgm:cxn modelId="{F957BBAD-84AA-408F-9E05-3B5B248B1291}" type="presParOf" srcId="{333A1088-737F-45CB-B68E-254E46348037}" destId="{FFC9F71D-1B4F-4AD9-A4A6-86ADEFC8AF5C}" srcOrd="10" destOrd="0" presId="urn:microsoft.com/office/officeart/2005/8/layout/target3"/>
    <dgm:cxn modelId="{B5544154-19E9-4E38-80D3-9C2A9C54F516}" type="presParOf" srcId="{333A1088-737F-45CB-B68E-254E46348037}" destId="{25B08C86-7E15-44DC-BE7F-FFB55DD49D12}" srcOrd="11" destOrd="0" presId="urn:microsoft.com/office/officeart/2005/8/layout/target3"/>
    <dgm:cxn modelId="{850A22E4-7216-49BC-93AF-64189F83B56B}" type="presParOf" srcId="{333A1088-737F-45CB-B68E-254E46348037}" destId="{76644BE8-9D7C-4C09-B250-3D10AF48CBB7}" srcOrd="12" destOrd="0" presId="urn:microsoft.com/office/officeart/2005/8/layout/target3"/>
    <dgm:cxn modelId="{9E9A2098-46E9-45EB-A373-035C7909F6FF}" type="presParOf" srcId="{333A1088-737F-45CB-B68E-254E46348037}" destId="{EE85B701-7295-41C0-BA7A-34D3756A2AE6}" srcOrd="13" destOrd="0" presId="urn:microsoft.com/office/officeart/2005/8/layout/target3"/>
    <dgm:cxn modelId="{86DA4BBF-9316-49C7-8212-8FDDBD62544E}" type="presParOf" srcId="{333A1088-737F-45CB-B68E-254E46348037}" destId="{8BEBB6EC-1DAA-4CAC-8A25-BC0FCBD5DBD5}" srcOrd="14" destOrd="0" presId="urn:microsoft.com/office/officeart/2005/8/layout/target3"/>
    <dgm:cxn modelId="{D0BADAAE-E26F-4AEC-A902-561444D7ED22}" type="presParOf" srcId="{333A1088-737F-45CB-B68E-254E46348037}" destId="{AED2198E-93D5-4001-81B4-73124B309672}" srcOrd="15" destOrd="0" presId="urn:microsoft.com/office/officeart/2005/8/layout/target3"/>
    <dgm:cxn modelId="{46981012-45BE-4137-9CD0-CC3937DD3C4F}" type="presParOf" srcId="{333A1088-737F-45CB-B68E-254E46348037}" destId="{2BE915AB-18AA-4053-B92C-3BFC9ED204BB}" srcOrd="16" destOrd="0" presId="urn:microsoft.com/office/officeart/2005/8/layout/target3"/>
    <dgm:cxn modelId="{7EC2CDE3-E660-42C2-914E-C111520DC792}" type="presParOf" srcId="{333A1088-737F-45CB-B68E-254E46348037}" destId="{6BB5E863-4638-4E1D-BFDE-399D028AC4ED}" srcOrd="17" destOrd="0" presId="urn:microsoft.com/office/officeart/2005/8/layout/target3"/>
    <dgm:cxn modelId="{E0055081-7207-4365-89CD-5DB8DC457582}" type="presParOf" srcId="{333A1088-737F-45CB-B68E-254E46348037}" destId="{5A5FFA88-C948-4069-8E93-59FA12366E83}" srcOrd="18" destOrd="0" presId="urn:microsoft.com/office/officeart/2005/8/layout/target3"/>
    <dgm:cxn modelId="{9C0F0A97-B63D-477D-BFA4-BC9B0B178D0B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65656433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59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err="1" smtClean="0"/>
              <a:t>NetBIOS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NetBIOS</a:t>
            </a:r>
            <a:r>
              <a:rPr lang="cs-CZ" dirty="0" smtClean="0"/>
              <a:t> – protokol pro zpřístupnění síťových zdrojů pomocí názvů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NetBIOS</a:t>
            </a:r>
            <a:r>
              <a:rPr lang="cs-CZ" dirty="0" smtClean="0"/>
              <a:t> nad TCP/IP většinou UDP PORT 137-138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Propojení názvu a MAC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90504"/>
            <a:ext cx="8229600" cy="1143000"/>
          </a:xfrm>
        </p:spPr>
        <p:txBody>
          <a:bodyPr/>
          <a:lstStyle/>
          <a:p>
            <a:r>
              <a:rPr lang="cs-CZ" dirty="0" err="1" smtClean="0"/>
              <a:t>NetBIOS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Pro překlad user-</a:t>
            </a:r>
            <a:r>
              <a:rPr lang="cs-CZ" dirty="0" err="1" smtClean="0"/>
              <a:t>frendly</a:t>
            </a:r>
            <a:r>
              <a:rPr lang="cs-CZ" dirty="0" smtClean="0"/>
              <a:t> jmen na IP adresy je to potřeba mít povoleno na síťové kartě.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679428"/>
            <a:ext cx="3429024" cy="4030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 err="1" smtClean="0"/>
              <a:t>NetBIOS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Přidání statického záznamu do souboru</a:t>
            </a:r>
          </a:p>
          <a:p>
            <a:pPr>
              <a:buNone/>
            </a:pPr>
            <a:r>
              <a:rPr lang="cs-CZ" dirty="0" smtClean="0"/>
              <a:t>C:\Windows\System32\drivers\etc\lmhosts.sam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Jednoduchý textový dokument kde </a:t>
            </a:r>
            <a:r>
              <a:rPr lang="cs-CZ" dirty="0" err="1" smtClean="0"/>
              <a:t>vpíšeme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192.168.1.1 </a:t>
            </a:r>
            <a:r>
              <a:rPr lang="cs-CZ" dirty="0" err="1" smtClean="0"/>
              <a:t>router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647" y="476672"/>
            <a:ext cx="8229600" cy="1143000"/>
          </a:xfrm>
        </p:spPr>
        <p:txBody>
          <a:bodyPr/>
          <a:lstStyle/>
          <a:p>
            <a:r>
              <a:rPr lang="cs-CZ" dirty="0" err="1" smtClean="0"/>
              <a:t>NetBIOS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Kontrola funkce pomocí příkazu PING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643182"/>
            <a:ext cx="810577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r>
              <a:rPr lang="en-US" sz="2400" dirty="0"/>
              <a:t>[2]</a:t>
            </a:r>
            <a:r>
              <a:rPr lang="cs-CZ" sz="2400" dirty="0"/>
              <a:t> </a:t>
            </a:r>
            <a:r>
              <a:rPr lang="cs-CZ" sz="2400" dirty="0" smtClean="0"/>
              <a:t>Nápověda OS </a:t>
            </a:r>
            <a:r>
              <a:rPr lang="cs-CZ" sz="2400" dirty="0"/>
              <a:t>Microsoft Windows XP 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/>
              <a:t>[3]</a:t>
            </a:r>
            <a:r>
              <a:rPr lang="cs-CZ" sz="2400" dirty="0"/>
              <a:t> </a:t>
            </a:r>
            <a:r>
              <a:rPr lang="cs-CZ" sz="2400" dirty="0" smtClean="0"/>
              <a:t>Obrázky použity z OS Microsoft Windows XP 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1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list č. </a:t>
            </a:r>
            <a:r>
              <a:rPr lang="cs-CZ" sz="3100" b="1" smtClean="0"/>
              <a:t>13 </a:t>
            </a:r>
            <a:r>
              <a:rPr lang="cs-CZ" sz="3100" b="1" dirty="0" smtClean="0"/>
              <a:t>– </a:t>
            </a:r>
            <a:r>
              <a:rPr lang="cs-CZ" sz="3200" dirty="0" err="1" smtClean="0"/>
              <a:t>NetBIOS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err="1" smtClean="0"/>
              <a:t>NetBIOS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</a:t>
            </a:r>
            <a:r>
              <a:rPr lang="cs-CZ" dirty="0" smtClean="0"/>
              <a:t>práci s protokolem </a:t>
            </a:r>
            <a:r>
              <a:rPr lang="cs-CZ" dirty="0" err="1" smtClean="0"/>
              <a:t>NetBIOS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675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197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NetBIOS</vt:lpstr>
      <vt:lpstr>NetBIOS</vt:lpstr>
      <vt:lpstr>NetBIOS</vt:lpstr>
      <vt:lpstr>NetBIOS</vt:lpstr>
      <vt:lpstr>Prezentace aplikace PowerPoint</vt:lpstr>
      <vt:lpstr>Metodický list č. 13 – NetBIOS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24</cp:revision>
  <dcterms:created xsi:type="dcterms:W3CDTF">2012-09-16T12:33:35Z</dcterms:created>
  <dcterms:modified xsi:type="dcterms:W3CDTF">2013-06-24T10:37:42Z</dcterms:modified>
</cp:coreProperties>
</file>