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83" r:id="rId4"/>
    <p:sldId id="260" r:id="rId5"/>
    <p:sldId id="261" r:id="rId6"/>
    <p:sldId id="264" r:id="rId7"/>
    <p:sldId id="262" r:id="rId8"/>
    <p:sldId id="266" r:id="rId9"/>
    <p:sldId id="267" r:id="rId10"/>
    <p:sldId id="269" r:id="rId11"/>
    <p:sldId id="282" r:id="rId12"/>
    <p:sldId id="268" r:id="rId13"/>
    <p:sldId id="271" r:id="rId14"/>
    <p:sldId id="285" r:id="rId15"/>
    <p:sldId id="272" r:id="rId16"/>
    <p:sldId id="273" r:id="rId17"/>
    <p:sldId id="274" r:id="rId18"/>
    <p:sldId id="275" r:id="rId19"/>
    <p:sldId id="284" r:id="rId20"/>
    <p:sldId id="280" r:id="rId21"/>
    <p:sldId id="281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359068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VY_52_INOVACE_34_Praha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22041" y="18661"/>
            <a:ext cx="7992888" cy="3401700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115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rebuchet MS" pitchFamily="34" charset="0"/>
                <a:ea typeface="Calibri"/>
                <a:cs typeface="Times New Roman"/>
              </a:rPr>
              <a:t>Praha</a:t>
            </a:r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rebuchet MS" pitchFamily="34" charset="0"/>
                <a:ea typeface="Calibri"/>
                <a:cs typeface="Times New Roman"/>
              </a:rPr>
              <a:t> </a:t>
            </a: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7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rebuchet MS" pitchFamily="34" charset="0"/>
                <a:ea typeface="Calibri"/>
                <a:cs typeface="Times New Roman"/>
              </a:rPr>
              <a:t>h</a:t>
            </a:r>
            <a:r>
              <a:rPr lang="cs-CZ" sz="7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rebuchet MS" pitchFamily="34" charset="0"/>
                <a:ea typeface="Calibri"/>
                <a:cs typeface="Times New Roman"/>
              </a:rPr>
              <a:t>lavní město ČR</a:t>
            </a:r>
            <a:endParaRPr lang="cs-CZ" sz="7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rebuchet MS" pitchFamily="34" charset="0"/>
              <a:ea typeface="Calibri"/>
              <a:cs typeface="Times New Roman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8" name="Picture 3" descr="C:\Users\OEM\AppData\Local\Microsoft\Windows\Temporary Internet Files\Content.IE5\RZBRHLXH\MP9004278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33463"/>
            <a:ext cx="4788108" cy="31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4623519"/>
            <a:ext cx="2141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Mgr. Iva Dušková,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2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3725281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403435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dirty="0" smtClean="0"/>
              <a:t>Praha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3501008"/>
            <a:ext cx="6400800" cy="3474720"/>
          </a:xfrm>
        </p:spPr>
        <p:txBody>
          <a:bodyPr/>
          <a:lstStyle/>
          <a:p>
            <a:pPr marL="4572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Žijeme </a:t>
            </a:r>
            <a:r>
              <a:rPr lang="cs-CZ" dirty="0"/>
              <a:t>v České republice.</a:t>
            </a:r>
          </a:p>
          <a:p>
            <a:pPr marL="45720" indent="0" algn="ctr">
              <a:buNone/>
            </a:pPr>
            <a:r>
              <a:rPr lang="cs-CZ" dirty="0" smtClean="0"/>
              <a:t>  Praha je hlavní město naší republiky.</a:t>
            </a:r>
          </a:p>
          <a:p>
            <a:pPr marL="45720" indent="0" algn="ctr">
              <a:buNone/>
            </a:pPr>
            <a:r>
              <a:rPr lang="cs-CZ" dirty="0" smtClean="0"/>
              <a:t>  V Praze je velké množství památek – například</a:t>
            </a:r>
          </a:p>
          <a:p>
            <a:pPr marL="45720" indent="0" algn="ctr">
              <a:buNone/>
            </a:pPr>
            <a:r>
              <a:rPr lang="cs-CZ" dirty="0"/>
              <a:t>  </a:t>
            </a:r>
            <a:r>
              <a:rPr lang="cs-CZ" dirty="0" smtClean="0"/>
              <a:t>Pražský hrad</a:t>
            </a:r>
            <a:r>
              <a:rPr lang="cs-CZ" dirty="0"/>
              <a:t>, Karlův </a:t>
            </a:r>
            <a:r>
              <a:rPr lang="cs-CZ" dirty="0" smtClean="0"/>
              <a:t>most nebo Národní</a:t>
            </a:r>
          </a:p>
          <a:p>
            <a:pPr marL="4572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divadlo.</a:t>
            </a:r>
            <a:endParaRPr lang="cs-CZ" dirty="0"/>
          </a:p>
        </p:txBody>
      </p:sp>
      <p:pic>
        <p:nvPicPr>
          <p:cNvPr id="2051" name="Picture 3" descr="C:\Users\OEM\AppData\Local\Microsoft\Windows\Temporary Internet Files\Content.IE5\S2OJ9WZ5\MC900233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507" y="620688"/>
            <a:ext cx="2064190" cy="270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PG9PTAV0\MP9004491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88527"/>
            <a:ext cx="1760997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993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OEM\AppData\Local\Microsoft\Windows\Temporary Internet Files\Content.IE5\RZBRHLXH\MP9004278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05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387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OEM\AppData\Local\Microsoft\Windows\Temporary Internet Files\Content.IE5\ACJE728X\MP9004386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381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2338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C21119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200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5215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9577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OEM\AppData\Local\Microsoft\Windows\Temporary Internet Files\Content.IE5\RZBRHLXH\MP9004279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0"/>
            <a:ext cx="511256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879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8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631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OEM\AppData\Local\Microsoft\Windows\Temporary Internet Files\Content.IE5\S2OJ9WZ5\MP900427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88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C21122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765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0"/>
            <a:ext cx="48245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042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0"/>
            <a:ext cx="4662264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7496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OEM\AppData\Local\Microsoft\Windows\Temporary Internet Files\Content.IE5\RZBRHLXH\MP900402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RZBRHLXH\MP900402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904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3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570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C2111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5411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Pamatujete si?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916832"/>
            <a:ext cx="6912768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Jak se jmenuje naše republika?      </a:t>
            </a:r>
          </a:p>
          <a:p>
            <a:pPr marL="45720" indent="0">
              <a:buNone/>
            </a:pPr>
            <a:r>
              <a:rPr lang="cs-CZ" dirty="0" smtClean="0"/>
              <a:t>Jaké je její hlavní město?</a:t>
            </a:r>
          </a:p>
          <a:p>
            <a:pPr marL="45720" indent="0">
              <a:buNone/>
            </a:pPr>
            <a:r>
              <a:rPr lang="cs-CZ" dirty="0" smtClean="0"/>
              <a:t>Jaké památky můžeme v Praze obdivovat?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1916832"/>
            <a:ext cx="20008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/>
                </a:solidFill>
              </a:rPr>
              <a:t>Česká republika</a:t>
            </a:r>
            <a:endParaRPr lang="cs-CZ" sz="2000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4451" y="2343717"/>
            <a:ext cx="8234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/>
                </a:solidFill>
              </a:rPr>
              <a:t>Praha</a:t>
            </a:r>
            <a:endParaRPr lang="cs-CZ" sz="2000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7635" y="6200357"/>
            <a:ext cx="1406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Karlův most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51039" y="6076746"/>
            <a:ext cx="1481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Pražský hrad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58744" y="608975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13" y="3419026"/>
            <a:ext cx="1981398" cy="2656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698649"/>
            <a:ext cx="2808312" cy="2106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56566"/>
            <a:ext cx="2378390" cy="1790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516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HLAVNÍ MĚSTO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  <p:pic>
        <p:nvPicPr>
          <p:cNvPr id="7172" name="Picture 4" descr="C:\Users\OEM\AppData\Local\Microsoft\Windows\Temporary Internet Files\Content.IE5\RZBRHLXH\MP9004279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2924279" cy="436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379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337" y="2492896"/>
            <a:ext cx="864422" cy="598599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393885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308125"/>
            <a:ext cx="6400800" cy="347472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Obrázky</a:t>
            </a:r>
            <a:r>
              <a:rPr lang="cs-CZ" dirty="0"/>
              <a:t>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r>
              <a:rPr lang="cs-CZ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smtClean="0"/>
              <a:t>   </a:t>
            </a:r>
            <a:r>
              <a:rPr lang="cs-CZ" dirty="0"/>
              <a:t>Fotografie: archiv </a:t>
            </a:r>
            <a:r>
              <a:rPr lang="cs-CZ" dirty="0" smtClean="0"/>
              <a:t>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mapa ČR – upravil autor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312729" y="908720"/>
            <a:ext cx="29931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/>
              <a:t>Použité zdroje:</a:t>
            </a:r>
          </a:p>
        </p:txBody>
      </p:sp>
    </p:spTree>
    <p:extLst>
      <p:ext uri="{BB962C8B-B14F-4D97-AF65-F5344CB8AC3E}">
        <p14:creationId xmlns:p14="http://schemas.microsoft.com/office/powerpoint/2010/main" val="208625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88</TotalTime>
  <Words>132</Words>
  <Application>Microsoft Office PowerPoint</Application>
  <PresentationFormat>Předvádění na obrazovce (4:3)</PresentationFormat>
  <Paragraphs>35</Paragraphs>
  <Slides>22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Aerodynamika</vt:lpstr>
      <vt:lpstr>Prezentace aplikace PowerPoint</vt:lpstr>
      <vt:lpstr>Prezentace aplikace PowerPoint</vt:lpstr>
      <vt:lpstr>Praha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Pamatujete si?</vt:lpstr>
      <vt:lpstr>Prezentace aplikace PowerPoint</vt:lpstr>
      <vt:lpstr>Prezentace aplikace PowerPoint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</cp:revision>
  <dcterms:created xsi:type="dcterms:W3CDTF">2011-09-07T20:00:34Z</dcterms:created>
  <dcterms:modified xsi:type="dcterms:W3CDTF">2011-11-29T08:56:13Z</dcterms:modified>
</cp:coreProperties>
</file>