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7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 PROJEKTU: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 Orlová, spol. s r.o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NÁZEV ŠABLONY: </a:t>
          </a:r>
          <a:r>
            <a:rPr lang="cs-CZ" sz="1600" dirty="0" smtClean="0"/>
            <a:t>III/2 – Inovace a zkvalitnění výuky prostřednictvím ICT</a:t>
          </a:r>
          <a:endParaRPr lang="cs-CZ" sz="11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C30113E-A226-4F0C-B0A7-33ACC762929B}" type="presOf" srcId="{B651F6E3-6281-48DB-9319-2AEAFDAE7572}" destId="{6BB5E863-4638-4E1D-BFDE-399D028AC4ED}" srcOrd="1" destOrd="0" presId="urn:microsoft.com/office/officeart/2005/8/layout/target3"/>
    <dgm:cxn modelId="{88EC1DCF-8E48-4169-9337-05739B8066A0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F5DB770-DCEB-4A9B-A79A-3F83B1EF339C}" type="presOf" srcId="{D1D4F407-5343-4D3F-B5B9-D407B03CAEB4}" destId="{D005CE8C-CC26-4C3E-AC11-E15060ECD759}" srcOrd="0" destOrd="0" presId="urn:microsoft.com/office/officeart/2005/8/layout/target3"/>
    <dgm:cxn modelId="{0579A2BF-9A2C-4270-ACEE-831F94D36233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AC7FD18-5853-492C-B09D-A3F4E68B88AE}" type="presOf" srcId="{4C35D32F-0EAB-4CD7-82EE-45574DC2A586}" destId="{8BEBB6EC-1DAA-4CAC-8A25-BC0FCBD5DBD5}" srcOrd="0" destOrd="0" presId="urn:microsoft.com/office/officeart/2005/8/layout/target3"/>
    <dgm:cxn modelId="{7DABA849-09CC-489D-9863-AC02E709B121}" type="presOf" srcId="{757F3AB3-0718-4624-B441-E567A8F0AB56}" destId="{333A1088-737F-45CB-B68E-254E46348037}" srcOrd="0" destOrd="0" presId="urn:microsoft.com/office/officeart/2005/8/layout/target3"/>
    <dgm:cxn modelId="{20BF07E1-8372-417B-B259-F38A75A26EC6}" type="presOf" srcId="{B651F6E3-6281-48DB-9319-2AEAFDAE7572}" destId="{619D679B-A015-4ECF-8348-D1034C574F40}" srcOrd="0" destOrd="0" presId="urn:microsoft.com/office/officeart/2005/8/layout/target3"/>
    <dgm:cxn modelId="{F97DD5BC-5FBB-4A53-919D-3C8C09592070}" type="presOf" srcId="{4C35D32F-0EAB-4CD7-82EE-45574DC2A586}" destId="{890E4F0B-2866-4A3F-A3C7-2A14B1797930}" srcOrd="1" destOrd="0" presId="urn:microsoft.com/office/officeart/2005/8/layout/target3"/>
    <dgm:cxn modelId="{78CAF44B-2494-40D2-AE71-02C8AF120D93}" type="presOf" srcId="{D1B46980-6531-4606-95E6-44980827E919}" destId="{2BE915AB-18AA-4053-B92C-3BFC9ED204BB}" srcOrd="1" destOrd="0" presId="urn:microsoft.com/office/officeart/2005/8/layout/target3"/>
    <dgm:cxn modelId="{CCF6A570-A409-43F6-9BDB-28E331175F5B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5B47FFE-1127-4BE3-A5D7-B0137E75C0FE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6F2DBFF-F907-467E-AAEA-37FA64DBF79F}" type="presParOf" srcId="{333A1088-737F-45CB-B68E-254E46348037}" destId="{F5ABB229-8D3B-4694-996A-96F23CF14429}" srcOrd="0" destOrd="0" presId="urn:microsoft.com/office/officeart/2005/8/layout/target3"/>
    <dgm:cxn modelId="{91B74D90-3278-40C5-9028-EE54CF939C9C}" type="presParOf" srcId="{333A1088-737F-45CB-B68E-254E46348037}" destId="{F41139FD-01EE-4571-8B17-4FB00FC51163}" srcOrd="1" destOrd="0" presId="urn:microsoft.com/office/officeart/2005/8/layout/target3"/>
    <dgm:cxn modelId="{E0E2752C-456B-43EA-B7DA-7BB8739499D3}" type="presParOf" srcId="{333A1088-737F-45CB-B68E-254E46348037}" destId="{D005CE8C-CC26-4C3E-AC11-E15060ECD759}" srcOrd="2" destOrd="0" presId="urn:microsoft.com/office/officeart/2005/8/layout/target3"/>
    <dgm:cxn modelId="{8C8C16E9-169F-4B78-9CC4-EEC5D5DF25D3}" type="presParOf" srcId="{333A1088-737F-45CB-B68E-254E46348037}" destId="{2C702D82-9B77-49B7-9568-BB8EB47C3372}" srcOrd="3" destOrd="0" presId="urn:microsoft.com/office/officeart/2005/8/layout/target3"/>
    <dgm:cxn modelId="{8B1CE960-2255-4E33-9BCE-8D0A60BA7A11}" type="presParOf" srcId="{333A1088-737F-45CB-B68E-254E46348037}" destId="{A52A0455-90FF-4808-ABD0-F02540D31D5A}" srcOrd="4" destOrd="0" presId="urn:microsoft.com/office/officeart/2005/8/layout/target3"/>
    <dgm:cxn modelId="{8A002A4E-F290-4FA1-A4CF-DC14F89B13D1}" type="presParOf" srcId="{333A1088-737F-45CB-B68E-254E46348037}" destId="{6140AFEC-043D-4C43-A2F9-D0F5331DF3A3}" srcOrd="5" destOrd="0" presId="urn:microsoft.com/office/officeart/2005/8/layout/target3"/>
    <dgm:cxn modelId="{41C26B56-EC41-4CDC-B5D8-AFD00C43BAC7}" type="presParOf" srcId="{333A1088-737F-45CB-B68E-254E46348037}" destId="{9358AC05-5D7D-4327-9F80-1AD486AEA664}" srcOrd="6" destOrd="0" presId="urn:microsoft.com/office/officeart/2005/8/layout/target3"/>
    <dgm:cxn modelId="{3376A233-DB86-436B-8BB8-EE768657E3A9}" type="presParOf" srcId="{333A1088-737F-45CB-B68E-254E46348037}" destId="{313FC574-E1CD-4FB4-B054-0B805CE0447D}" srcOrd="7" destOrd="0" presId="urn:microsoft.com/office/officeart/2005/8/layout/target3"/>
    <dgm:cxn modelId="{E857F44B-BFAE-4EE1-901A-73DBBF0C9C6C}" type="presParOf" srcId="{333A1088-737F-45CB-B68E-254E46348037}" destId="{619D679B-A015-4ECF-8348-D1034C574F40}" srcOrd="8" destOrd="0" presId="urn:microsoft.com/office/officeart/2005/8/layout/target3"/>
    <dgm:cxn modelId="{0185B715-C78E-4DE5-BD95-7C1D82BFF47D}" type="presParOf" srcId="{333A1088-737F-45CB-B68E-254E46348037}" destId="{322283A8-4A27-4CDA-BAE3-F381106A9174}" srcOrd="9" destOrd="0" presId="urn:microsoft.com/office/officeart/2005/8/layout/target3"/>
    <dgm:cxn modelId="{DF18F782-EEE0-45A1-BAD8-C42C825DC696}" type="presParOf" srcId="{333A1088-737F-45CB-B68E-254E46348037}" destId="{FFC9F71D-1B4F-4AD9-A4A6-86ADEFC8AF5C}" srcOrd="10" destOrd="0" presId="urn:microsoft.com/office/officeart/2005/8/layout/target3"/>
    <dgm:cxn modelId="{1F955BFE-095E-4C95-A001-C55AAF9D90F4}" type="presParOf" srcId="{333A1088-737F-45CB-B68E-254E46348037}" destId="{25B08C86-7E15-44DC-BE7F-FFB55DD49D12}" srcOrd="11" destOrd="0" presId="urn:microsoft.com/office/officeart/2005/8/layout/target3"/>
    <dgm:cxn modelId="{F8FA56F1-D83D-40CA-BB45-F44A1DE59BF4}" type="presParOf" srcId="{333A1088-737F-45CB-B68E-254E46348037}" destId="{76644BE8-9D7C-4C09-B250-3D10AF48CBB7}" srcOrd="12" destOrd="0" presId="urn:microsoft.com/office/officeart/2005/8/layout/target3"/>
    <dgm:cxn modelId="{2B7DB207-8245-452A-B18B-F18EEF122E4E}" type="presParOf" srcId="{333A1088-737F-45CB-B68E-254E46348037}" destId="{EE85B701-7295-41C0-BA7A-34D3756A2AE6}" srcOrd="13" destOrd="0" presId="urn:microsoft.com/office/officeart/2005/8/layout/target3"/>
    <dgm:cxn modelId="{497C9284-0670-4CE4-BE4C-E803E7AD1CCE}" type="presParOf" srcId="{333A1088-737F-45CB-B68E-254E46348037}" destId="{8BEBB6EC-1DAA-4CAC-8A25-BC0FCBD5DBD5}" srcOrd="14" destOrd="0" presId="urn:microsoft.com/office/officeart/2005/8/layout/target3"/>
    <dgm:cxn modelId="{A60D2C8C-562E-4B20-9592-A08170D392A2}" type="presParOf" srcId="{333A1088-737F-45CB-B68E-254E46348037}" destId="{AED2198E-93D5-4001-81B4-73124B309672}" srcOrd="15" destOrd="0" presId="urn:microsoft.com/office/officeart/2005/8/layout/target3"/>
    <dgm:cxn modelId="{C23F472B-BBF6-4603-9EC5-2400566EEBB4}" type="presParOf" srcId="{333A1088-737F-45CB-B68E-254E46348037}" destId="{2BE915AB-18AA-4053-B92C-3BFC9ED204BB}" srcOrd="16" destOrd="0" presId="urn:microsoft.com/office/officeart/2005/8/layout/target3"/>
    <dgm:cxn modelId="{CB51D54B-CC1E-4792-A600-DE78DDC21635}" type="presParOf" srcId="{333A1088-737F-45CB-B68E-254E46348037}" destId="{6BB5E863-4638-4E1D-BFDE-399D028AC4ED}" srcOrd="17" destOrd="0" presId="urn:microsoft.com/office/officeart/2005/8/layout/target3"/>
    <dgm:cxn modelId="{18E3C048-E538-4389-A1B2-A386CA907BE6}" type="presParOf" srcId="{333A1088-737F-45CB-B68E-254E46348037}" destId="{5A5FFA88-C948-4069-8E93-59FA12366E83}" srcOrd="18" destOrd="0" presId="urn:microsoft.com/office/officeart/2005/8/layout/target3"/>
    <dgm:cxn modelId="{8CE4EF1D-EC9B-4473-831F-DEE1846E1147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17873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 Orlová, spol. s r.o</a:t>
          </a:r>
          <a:endParaRPr lang="cs-CZ" sz="2000" kern="1200" dirty="0"/>
        </a:p>
      </dsp:txBody>
      <dsp:txXfrm>
        <a:off x="1417873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ŠABLONY: </a:t>
          </a:r>
          <a:r>
            <a:rPr lang="cs-CZ" sz="1600" kern="1200" dirty="0" smtClean="0"/>
            <a:t>III/2 – Inovace a zkvalitnění výuky prostřednictvím ICT</a:t>
          </a:r>
          <a:endParaRPr lang="cs-CZ" sz="11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55083563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771800" y="3861048"/>
            <a:ext cx="4032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/>
              <a:t>TÉMA: Počítačové systémy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3871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smtClean="0"/>
              <a:t>Tvorba virtuálního serveru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Fyzický server</a:t>
            </a:r>
          </a:p>
          <a:p>
            <a:pPr>
              <a:buNone/>
            </a:pPr>
            <a:r>
              <a:rPr lang="cs-CZ" dirty="0" smtClean="0"/>
              <a:t>OS </a:t>
            </a:r>
            <a:r>
              <a:rPr lang="cs-CZ" dirty="0" err="1" smtClean="0"/>
              <a:t>VMware</a:t>
            </a:r>
            <a:r>
              <a:rPr lang="cs-CZ" dirty="0" smtClean="0"/>
              <a:t> </a:t>
            </a:r>
            <a:r>
              <a:rPr lang="cs-CZ" dirty="0" err="1" smtClean="0"/>
              <a:t>ESXi</a:t>
            </a:r>
            <a:r>
              <a:rPr lang="cs-CZ" dirty="0" smtClean="0"/>
              <a:t> 5.1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Klient pro ovládání systému </a:t>
            </a:r>
            <a:r>
              <a:rPr lang="cs-CZ" dirty="0" err="1" smtClean="0"/>
              <a:t>VMware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vSphere</a:t>
            </a:r>
            <a:r>
              <a:rPr lang="cs-CZ" dirty="0" smtClean="0"/>
              <a:t> nainstalovaný na čemkoli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620688"/>
            <a:ext cx="750099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Vytvoříme server s klasickými parametry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480" y="1347198"/>
            <a:ext cx="5809848" cy="55108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18" y="1330490"/>
            <a:ext cx="5810418" cy="55275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3077942" y="620688"/>
            <a:ext cx="428628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Pojmenujeme ho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47664" y="620688"/>
            <a:ext cx="7086592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Vybereme disk na </a:t>
            </a:r>
            <a:r>
              <a:rPr lang="cs-CZ" dirty="0" err="1" smtClean="0"/>
              <a:t>VMware</a:t>
            </a:r>
            <a:r>
              <a:rPr lang="cs-CZ" dirty="0" smtClean="0"/>
              <a:t> serveru kde chceme virtuální server instalovat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794" y="1580704"/>
            <a:ext cx="5523526" cy="5277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00232" y="620688"/>
            <a:ext cx="715803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Vybereme typ OS který chceme na virtuální server instalovat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32" y="1594824"/>
            <a:ext cx="5524096" cy="5263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47664" y="620688"/>
            <a:ext cx="6929486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Zvolíme se fyzickou síťovou kartu kterou bude náš virtuální stroj používat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09" y="1716333"/>
            <a:ext cx="5381220" cy="51416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620688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Nastavíme parametry disku virtuálního stroje </a:t>
            </a:r>
          </a:p>
          <a:p>
            <a:pPr>
              <a:buNone/>
            </a:pPr>
            <a:r>
              <a:rPr lang="cs-CZ" dirty="0" smtClean="0"/>
              <a:t>Volba </a:t>
            </a:r>
            <a:r>
              <a:rPr lang="cs-CZ" dirty="0" err="1" smtClean="0"/>
              <a:t>Thin</a:t>
            </a:r>
            <a:r>
              <a:rPr lang="cs-CZ" dirty="0" smtClean="0"/>
              <a:t> </a:t>
            </a:r>
            <a:r>
              <a:rPr lang="cs-CZ" dirty="0" err="1" smtClean="0"/>
              <a:t>Provision</a:t>
            </a:r>
            <a:r>
              <a:rPr lang="cs-CZ" dirty="0" smtClean="0"/>
              <a:t> – stroj spotřebovává tolik místa kolik reálně má (neblokuje prostor)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0298" y="2264328"/>
            <a:ext cx="4808006" cy="4593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63688" y="723976"/>
            <a:ext cx="6500858" cy="414340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Souhrn parametrů virtuálního stroje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32" y="1304970"/>
            <a:ext cx="5812128" cy="55530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741653"/>
            <a:ext cx="7572428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Možnost editace hardwarových parametrů vytvořeného virtuálního stroje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19" y="1831464"/>
            <a:ext cx="5594394" cy="5026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29857" y="1124744"/>
            <a:ext cx="62646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/>
              <a:t>[1]</a:t>
            </a:r>
            <a:r>
              <a:rPr lang="cs-CZ" sz="2400" dirty="0"/>
              <a:t> Vlastní </a:t>
            </a:r>
            <a:r>
              <a:rPr lang="cs-CZ" sz="2400" dirty="0" smtClean="0"/>
              <a:t>zdroje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356992"/>
            <a:ext cx="72728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</a:p>
          <a:p>
            <a:endParaRPr lang="cs-CZ" sz="2400" dirty="0" smtClean="0"/>
          </a:p>
          <a:p>
            <a:r>
              <a:rPr lang="en-US" sz="2400" dirty="0" smtClean="0"/>
              <a:t>[</a:t>
            </a:r>
            <a:r>
              <a:rPr lang="cs-CZ" sz="2400" dirty="0" smtClean="0"/>
              <a:t>2</a:t>
            </a:r>
            <a:r>
              <a:rPr lang="en-US" sz="2400" dirty="0" smtClean="0"/>
              <a:t>]</a:t>
            </a:r>
            <a:r>
              <a:rPr lang="cs-CZ" sz="2400" dirty="0" smtClean="0"/>
              <a:t> </a:t>
            </a:r>
            <a:r>
              <a:rPr lang="cs-CZ" sz="2400" dirty="0" smtClean="0"/>
              <a:t>Obrázky použity z OS </a:t>
            </a:r>
            <a:r>
              <a:rPr lang="cs-CZ" sz="2400" dirty="0" err="1" smtClean="0"/>
              <a:t>VMware</a:t>
            </a:r>
            <a:r>
              <a:rPr lang="cs-CZ" sz="2400" dirty="0" smtClean="0"/>
              <a:t> </a:t>
            </a:r>
            <a:r>
              <a:rPr lang="cs-CZ" sz="2400" dirty="0" err="1" smtClean="0"/>
              <a:t>ESXi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7414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sz="3100" b="1" dirty="0" smtClean="0"/>
              <a:t>Metodický list č. </a:t>
            </a:r>
            <a:r>
              <a:rPr lang="cs-CZ" sz="3100" b="1" smtClean="0"/>
              <a:t>14 </a:t>
            </a:r>
            <a:r>
              <a:rPr lang="cs-CZ" sz="3100" b="1" dirty="0" smtClean="0"/>
              <a:t>– </a:t>
            </a:r>
            <a:r>
              <a:rPr lang="cs-CZ" sz="3200" dirty="0" smtClean="0"/>
              <a:t>Virtuální server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Zpracoval:</a:t>
            </a:r>
            <a:r>
              <a:rPr lang="cs-CZ" dirty="0" smtClean="0"/>
              <a:t> Bc. Petr Poledník</a:t>
            </a:r>
          </a:p>
          <a:p>
            <a:pPr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žáci středních škol</a:t>
            </a:r>
          </a:p>
          <a:p>
            <a:pPr>
              <a:buNone/>
            </a:pPr>
            <a:r>
              <a:rPr lang="cs-CZ" b="1" dirty="0" smtClean="0"/>
              <a:t>Rok vytvoření: </a:t>
            </a:r>
            <a:r>
              <a:rPr lang="cs-CZ" dirty="0" smtClean="0"/>
              <a:t>2012</a:t>
            </a:r>
          </a:p>
          <a:p>
            <a:pPr>
              <a:buNone/>
            </a:pPr>
            <a:r>
              <a:rPr lang="cs-CZ" b="1" dirty="0" smtClean="0"/>
              <a:t>Anotace a cíl: </a:t>
            </a:r>
            <a:r>
              <a:rPr lang="cs-CZ" dirty="0" smtClean="0"/>
              <a:t>Virtuální server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Předpokládaný přínos (výstup): </a:t>
            </a:r>
            <a:r>
              <a:rPr lang="cs-CZ" dirty="0" smtClean="0"/>
              <a:t>žáci se naučí prakticky </a:t>
            </a:r>
            <a:r>
              <a:rPr lang="cs-CZ" dirty="0" smtClean="0"/>
              <a:t>pracovat s OS </a:t>
            </a:r>
            <a:r>
              <a:rPr lang="cs-CZ" dirty="0" err="1" smtClean="0"/>
              <a:t>VMware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Pomůcky</a:t>
            </a:r>
            <a:r>
              <a:rPr lang="cs-CZ" dirty="0" smtClean="0"/>
              <a:t>: dataprojektor, počítač</a:t>
            </a:r>
          </a:p>
          <a:p>
            <a:pPr>
              <a:buNone/>
            </a:pPr>
            <a:r>
              <a:rPr lang="cs-CZ" b="1" dirty="0" smtClean="0"/>
              <a:t>Předpokládaný čas: </a:t>
            </a:r>
            <a:r>
              <a:rPr lang="cs-CZ" dirty="0" smtClean="0"/>
              <a:t>30 minut</a:t>
            </a:r>
          </a:p>
          <a:p>
            <a:pPr>
              <a:buNone/>
            </a:pPr>
            <a:r>
              <a:rPr lang="cs-CZ" b="1" dirty="0" smtClean="0"/>
              <a:t>Postup</a:t>
            </a:r>
            <a:r>
              <a:rPr lang="cs-CZ" dirty="0" smtClean="0"/>
              <a:t>: Prezentace slouží jako návod pro nastavení přístupu na vzdálenou plochu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Souhlasím se zveřejněním mého příspěvku v knižní či elektronické podobě, jako metodického materiálu.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575753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215</Words>
  <Application>Microsoft Office PowerPoint</Application>
  <PresentationFormat>Předvádění na obrazovce (4:3)</PresentationFormat>
  <Paragraphs>38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Tvorba virtuálního serveru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Metodický list č. 14 – Virtuální server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Mirka</cp:lastModifiedBy>
  <cp:revision>21</cp:revision>
  <dcterms:created xsi:type="dcterms:W3CDTF">2012-09-16T12:33:35Z</dcterms:created>
  <dcterms:modified xsi:type="dcterms:W3CDTF">2013-06-24T10:42:29Z</dcterms:modified>
</cp:coreProperties>
</file>