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9" r:id="rId12"/>
    <p:sldId id="267" r:id="rId13"/>
    <p:sldId id="268" r:id="rId14"/>
    <p:sldId id="271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562C17-C1ED-4498-A4C7-B22A00025834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456C577-EC13-4B1A-B87F-7DE2C70F2A5A}" type="presOf" srcId="{B651F6E3-6281-48DB-9319-2AEAFDAE7572}" destId="{6BB5E863-4638-4E1D-BFDE-399D028AC4ED}" srcOrd="1" destOrd="0" presId="urn:microsoft.com/office/officeart/2005/8/layout/target3"/>
    <dgm:cxn modelId="{B55DCB9D-561C-48E1-A756-B8484E47A17E}" type="presOf" srcId="{757F3AB3-0718-4624-B441-E567A8F0AB56}" destId="{333A1088-737F-45CB-B68E-254E46348037}" srcOrd="0" destOrd="0" presId="urn:microsoft.com/office/officeart/2005/8/layout/target3"/>
    <dgm:cxn modelId="{3372BF2A-B091-4AC4-9CC3-5C3E8B401BFA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B1DE1AA-B9BB-4B0B-A42B-CFF7D796DB57}" type="presOf" srcId="{4C35D32F-0EAB-4CD7-82EE-45574DC2A586}" destId="{8BEBB6EC-1DAA-4CAC-8A25-BC0FCBD5DBD5}" srcOrd="0" destOrd="0" presId="urn:microsoft.com/office/officeart/2005/8/layout/target3"/>
    <dgm:cxn modelId="{06647545-51BF-47CC-B523-266C9155A0CE}" type="presOf" srcId="{B651F6E3-6281-48DB-9319-2AEAFDAE7572}" destId="{619D679B-A015-4ECF-8348-D1034C574F40}" srcOrd="0" destOrd="0" presId="urn:microsoft.com/office/officeart/2005/8/layout/target3"/>
    <dgm:cxn modelId="{C65DD66D-1467-4347-8A20-631AAFD3C9E0}" type="presOf" srcId="{D8197B8C-B260-4A16-BDF4-0947B075E274}" destId="{25B08C86-7E15-44DC-BE7F-FFB55DD49D12}" srcOrd="0" destOrd="0" presId="urn:microsoft.com/office/officeart/2005/8/layout/target3"/>
    <dgm:cxn modelId="{2E22529B-FEAC-4533-AA84-3CBCCF86B79D}" type="presOf" srcId="{D8197B8C-B260-4A16-BDF4-0947B075E274}" destId="{5A5FFA88-C948-4069-8E93-59FA12366E83}" srcOrd="1" destOrd="0" presId="urn:microsoft.com/office/officeart/2005/8/layout/target3"/>
    <dgm:cxn modelId="{F065D2EA-D862-4137-A4E4-112F0719231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586DF5B-B71F-4285-ABD2-D81F9F1BD59D}" type="presOf" srcId="{D1B46980-6531-4606-95E6-44980827E919}" destId="{2BE915AB-18AA-4053-B92C-3BFC9ED204BB}" srcOrd="1" destOrd="0" presId="urn:microsoft.com/office/officeart/2005/8/layout/target3"/>
    <dgm:cxn modelId="{E6CE17C4-7512-4127-BFCC-74B65455D724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3F77139-5070-4D70-9C1B-97F273522618}" type="presParOf" srcId="{333A1088-737F-45CB-B68E-254E46348037}" destId="{F5ABB229-8D3B-4694-996A-96F23CF14429}" srcOrd="0" destOrd="0" presId="urn:microsoft.com/office/officeart/2005/8/layout/target3"/>
    <dgm:cxn modelId="{3F06689D-1A48-4EB5-ADC6-81D37980932D}" type="presParOf" srcId="{333A1088-737F-45CB-B68E-254E46348037}" destId="{F41139FD-01EE-4571-8B17-4FB00FC51163}" srcOrd="1" destOrd="0" presId="urn:microsoft.com/office/officeart/2005/8/layout/target3"/>
    <dgm:cxn modelId="{484A6F52-2517-4C46-9517-A84475E06A46}" type="presParOf" srcId="{333A1088-737F-45CB-B68E-254E46348037}" destId="{D005CE8C-CC26-4C3E-AC11-E15060ECD759}" srcOrd="2" destOrd="0" presId="urn:microsoft.com/office/officeart/2005/8/layout/target3"/>
    <dgm:cxn modelId="{3C5B4AAE-E73A-4B27-8BE2-20CB346C11C2}" type="presParOf" srcId="{333A1088-737F-45CB-B68E-254E46348037}" destId="{2C702D82-9B77-49B7-9568-BB8EB47C3372}" srcOrd="3" destOrd="0" presId="urn:microsoft.com/office/officeart/2005/8/layout/target3"/>
    <dgm:cxn modelId="{2B4298D0-FDBE-4667-AF96-285E2AE96C09}" type="presParOf" srcId="{333A1088-737F-45CB-B68E-254E46348037}" destId="{A52A0455-90FF-4808-ABD0-F02540D31D5A}" srcOrd="4" destOrd="0" presId="urn:microsoft.com/office/officeart/2005/8/layout/target3"/>
    <dgm:cxn modelId="{34B094DB-0337-40DC-9208-D1223D7A2F66}" type="presParOf" srcId="{333A1088-737F-45CB-B68E-254E46348037}" destId="{6140AFEC-043D-4C43-A2F9-D0F5331DF3A3}" srcOrd="5" destOrd="0" presId="urn:microsoft.com/office/officeart/2005/8/layout/target3"/>
    <dgm:cxn modelId="{BA828967-B51C-4EEA-8F5E-C66C5A05EB0A}" type="presParOf" srcId="{333A1088-737F-45CB-B68E-254E46348037}" destId="{9358AC05-5D7D-4327-9F80-1AD486AEA664}" srcOrd="6" destOrd="0" presId="urn:microsoft.com/office/officeart/2005/8/layout/target3"/>
    <dgm:cxn modelId="{AA1688D6-44A2-4834-95FC-65EC03511E1B}" type="presParOf" srcId="{333A1088-737F-45CB-B68E-254E46348037}" destId="{313FC574-E1CD-4FB4-B054-0B805CE0447D}" srcOrd="7" destOrd="0" presId="urn:microsoft.com/office/officeart/2005/8/layout/target3"/>
    <dgm:cxn modelId="{DD96B5B3-696E-4B36-8471-2B8476A3554A}" type="presParOf" srcId="{333A1088-737F-45CB-B68E-254E46348037}" destId="{619D679B-A015-4ECF-8348-D1034C574F40}" srcOrd="8" destOrd="0" presId="urn:microsoft.com/office/officeart/2005/8/layout/target3"/>
    <dgm:cxn modelId="{66A22814-CD00-42DC-8E01-D18374A1B6CB}" type="presParOf" srcId="{333A1088-737F-45CB-B68E-254E46348037}" destId="{322283A8-4A27-4CDA-BAE3-F381106A9174}" srcOrd="9" destOrd="0" presId="urn:microsoft.com/office/officeart/2005/8/layout/target3"/>
    <dgm:cxn modelId="{EC1D4D82-30DF-48E3-B0B1-4462A98B5CF9}" type="presParOf" srcId="{333A1088-737F-45CB-B68E-254E46348037}" destId="{FFC9F71D-1B4F-4AD9-A4A6-86ADEFC8AF5C}" srcOrd="10" destOrd="0" presId="urn:microsoft.com/office/officeart/2005/8/layout/target3"/>
    <dgm:cxn modelId="{CAABDEF2-C5E3-423F-97BD-E94828653CC3}" type="presParOf" srcId="{333A1088-737F-45CB-B68E-254E46348037}" destId="{25B08C86-7E15-44DC-BE7F-FFB55DD49D12}" srcOrd="11" destOrd="0" presId="urn:microsoft.com/office/officeart/2005/8/layout/target3"/>
    <dgm:cxn modelId="{A9FDFF97-9C49-4614-8368-9A809D72A4CB}" type="presParOf" srcId="{333A1088-737F-45CB-B68E-254E46348037}" destId="{76644BE8-9D7C-4C09-B250-3D10AF48CBB7}" srcOrd="12" destOrd="0" presId="urn:microsoft.com/office/officeart/2005/8/layout/target3"/>
    <dgm:cxn modelId="{9C0AAE20-8D85-4CB6-B89C-3C7E213464E7}" type="presParOf" srcId="{333A1088-737F-45CB-B68E-254E46348037}" destId="{EE85B701-7295-41C0-BA7A-34D3756A2AE6}" srcOrd="13" destOrd="0" presId="urn:microsoft.com/office/officeart/2005/8/layout/target3"/>
    <dgm:cxn modelId="{5A402E33-6B2C-4819-B50F-C027EBD1CEF2}" type="presParOf" srcId="{333A1088-737F-45CB-B68E-254E46348037}" destId="{8BEBB6EC-1DAA-4CAC-8A25-BC0FCBD5DBD5}" srcOrd="14" destOrd="0" presId="urn:microsoft.com/office/officeart/2005/8/layout/target3"/>
    <dgm:cxn modelId="{075C0E1F-29E2-4334-8D56-60C9E36A34AC}" type="presParOf" srcId="{333A1088-737F-45CB-B68E-254E46348037}" destId="{AED2198E-93D5-4001-81B4-73124B309672}" srcOrd="15" destOrd="0" presId="urn:microsoft.com/office/officeart/2005/8/layout/target3"/>
    <dgm:cxn modelId="{87175163-02EF-4227-8759-5243253B3825}" type="presParOf" srcId="{333A1088-737F-45CB-B68E-254E46348037}" destId="{2BE915AB-18AA-4053-B92C-3BFC9ED204BB}" srcOrd="16" destOrd="0" presId="urn:microsoft.com/office/officeart/2005/8/layout/target3"/>
    <dgm:cxn modelId="{EA7555DA-A6AD-458A-A5CD-346856552783}" type="presParOf" srcId="{333A1088-737F-45CB-B68E-254E46348037}" destId="{6BB5E863-4638-4E1D-BFDE-399D028AC4ED}" srcOrd="17" destOrd="0" presId="urn:microsoft.com/office/officeart/2005/8/layout/target3"/>
    <dgm:cxn modelId="{15F85CFF-9315-4AFD-84E6-2C03B560F80B}" type="presParOf" srcId="{333A1088-737F-45CB-B68E-254E46348037}" destId="{5A5FFA88-C948-4069-8E93-59FA12366E83}" srcOrd="18" destOrd="0" presId="urn:microsoft.com/office/officeart/2005/8/layout/target3"/>
    <dgm:cxn modelId="{118EFED7-A1F9-4243-80DE-8765A5547A88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76987285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943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55103"/>
            <a:ext cx="8229600" cy="1143000"/>
          </a:xfrm>
        </p:spPr>
        <p:txBody>
          <a:bodyPr/>
          <a:lstStyle/>
          <a:p>
            <a:r>
              <a:rPr lang="cs-CZ" dirty="0" smtClean="0"/>
              <a:t>Instalace OS Novell </a:t>
            </a:r>
            <a:r>
              <a:rPr lang="cs-CZ" dirty="0" err="1" smtClean="0"/>
              <a:t>Netware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43010" y="1142984"/>
            <a:ext cx="750099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Připojíme obraz instalačního CD k vytvořenému virtuálnímu stroji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2179456"/>
            <a:ext cx="6500858" cy="4678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5984" y="928670"/>
            <a:ext cx="5429288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Restartujeme virtuální server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1957604"/>
            <a:ext cx="6786610" cy="49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00430" y="642918"/>
            <a:ext cx="2643206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Zvolíme jazyk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1610808"/>
            <a:ext cx="7286644" cy="5247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5984" y="928670"/>
            <a:ext cx="4714908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Nastavíme systémový disk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857364"/>
            <a:ext cx="6957850" cy="5000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752013" cy="7027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7597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99792" y="620688"/>
            <a:ext cx="4357718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Zvolíme role serveru:</a:t>
            </a:r>
          </a:p>
          <a:p>
            <a:pPr>
              <a:buNone/>
            </a:pPr>
            <a:r>
              <a:rPr lang="cs-CZ" dirty="0" smtClean="0"/>
              <a:t>Souborový server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714488"/>
            <a:ext cx="7130276" cy="5143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2328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8867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71604" y="857232"/>
            <a:ext cx="6143668" cy="342902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Nastavíme parametry síťové karty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3" y="1928802"/>
            <a:ext cx="6839859" cy="4929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57290" y="620688"/>
            <a:ext cx="7786742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Vytvoříme novou objektovou databázi síťových prvků (pro první server v síti)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901815"/>
            <a:ext cx="6870591" cy="49561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51720" y="620688"/>
            <a:ext cx="600076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Vyplníme údaje o databázi a definujeme administrátora 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1571612"/>
            <a:ext cx="7311266" cy="52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732963" cy="7027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5197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08" y="642918"/>
            <a:ext cx="5429288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Nahrajeme potřebné licence</a:t>
            </a: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1500174"/>
            <a:ext cx="7434634" cy="5357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29857" y="1124744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</a:t>
            </a:r>
            <a:r>
              <a:rPr lang="cs-CZ" sz="2400" dirty="0" smtClean="0"/>
              <a:t> </a:t>
            </a:r>
            <a:r>
              <a:rPr lang="cs-CZ" sz="2400" dirty="0" smtClean="0"/>
              <a:t>Obrázky použity z OS </a:t>
            </a:r>
            <a:r>
              <a:rPr lang="cs-CZ" sz="2400" dirty="0" smtClean="0"/>
              <a:t>novel </a:t>
            </a:r>
            <a:r>
              <a:rPr lang="cs-CZ" sz="2400" dirty="0" err="1" smtClean="0"/>
              <a:t>netware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605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dirty="0" smtClean="0"/>
              <a:t>15 </a:t>
            </a:r>
            <a:r>
              <a:rPr lang="cs-CZ" sz="3100" b="1" dirty="0" smtClean="0"/>
              <a:t>– </a:t>
            </a:r>
            <a:r>
              <a:rPr lang="cs-CZ" sz="3200" dirty="0" smtClean="0"/>
              <a:t>Instalace OS novel </a:t>
            </a:r>
            <a:r>
              <a:rPr lang="cs-CZ" sz="3200" dirty="0" err="1" smtClean="0"/>
              <a:t>netware</a:t>
            </a:r>
            <a:r>
              <a:rPr lang="cs-CZ" sz="3200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Instalace OS novel </a:t>
            </a:r>
            <a:r>
              <a:rPr lang="cs-CZ" dirty="0" err="1" smtClean="0"/>
              <a:t>netware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</a:t>
            </a:r>
            <a:r>
              <a:rPr lang="cs-CZ" dirty="0" smtClean="0"/>
              <a:t>instalovat OS novel </a:t>
            </a:r>
            <a:r>
              <a:rPr lang="cs-CZ" dirty="0" err="1" smtClean="0"/>
              <a:t>netware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návod pro nastavení přístupu na vzdálenou plochu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02444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186</Words>
  <Application>Microsoft Office PowerPoint</Application>
  <PresentationFormat>Předvádění na obrazovce (4:3)</PresentationFormat>
  <Paragraphs>34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Instalace OS Novell Netware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Metodický list č. 15 – Instalace OS novel netware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21</cp:revision>
  <dcterms:created xsi:type="dcterms:W3CDTF">2012-09-16T12:33:35Z</dcterms:created>
  <dcterms:modified xsi:type="dcterms:W3CDTF">2013-06-24T10:46:30Z</dcterms:modified>
</cp:coreProperties>
</file>