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821BC58-AFB1-4039-809F-576DC7AF2FB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E3271E7-632C-4930-9A2C-82BF16F10A15}" type="presOf" srcId="{B651F6E3-6281-48DB-9319-2AEAFDAE7572}" destId="{619D679B-A015-4ECF-8348-D1034C574F40}" srcOrd="0" destOrd="0" presId="urn:microsoft.com/office/officeart/2005/8/layout/target3"/>
    <dgm:cxn modelId="{267879A2-2975-41BA-9196-B6A207A1463F}" type="presOf" srcId="{757F3AB3-0718-4624-B441-E567A8F0AB56}" destId="{333A1088-737F-45CB-B68E-254E46348037}" srcOrd="0" destOrd="0" presId="urn:microsoft.com/office/officeart/2005/8/layout/target3"/>
    <dgm:cxn modelId="{3D1C8D4E-2F93-4658-A524-F1A8A5E96439}" type="presOf" srcId="{4C35D32F-0EAB-4CD7-82EE-45574DC2A586}" destId="{890E4F0B-2866-4A3F-A3C7-2A14B1797930}" srcOrd="1" destOrd="0" presId="urn:microsoft.com/office/officeart/2005/8/layout/target3"/>
    <dgm:cxn modelId="{99ED379C-CB9C-49B2-AB8D-9872C8D8C9EA}" type="presOf" srcId="{D1B46980-6531-4606-95E6-44980827E919}" destId="{2BE915AB-18AA-4053-B92C-3BFC9ED204BB}" srcOrd="1" destOrd="0" presId="urn:microsoft.com/office/officeart/2005/8/layout/target3"/>
    <dgm:cxn modelId="{A4E0EC6D-93FA-4E7C-9FB3-5F35D7A4214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A287175-9285-4032-82CF-F79BFD8816D1}" type="presOf" srcId="{4C35D32F-0EAB-4CD7-82EE-45574DC2A586}" destId="{8BEBB6EC-1DAA-4CAC-8A25-BC0FCBD5DBD5}" srcOrd="0" destOrd="0" presId="urn:microsoft.com/office/officeart/2005/8/layout/target3"/>
    <dgm:cxn modelId="{A5F005EB-0BE3-4173-851E-1735B4C3AD0C}" type="presOf" srcId="{D1B46980-6531-4606-95E6-44980827E919}" destId="{6140AFEC-043D-4C43-A2F9-D0F5331DF3A3}" srcOrd="0" destOrd="0" presId="urn:microsoft.com/office/officeart/2005/8/layout/target3"/>
    <dgm:cxn modelId="{4A573D05-C80F-451C-9816-5558761B3F11}" type="presOf" srcId="{D1D4F407-5343-4D3F-B5B9-D407B03CAEB4}" destId="{D005CE8C-CC26-4C3E-AC11-E15060ECD759}" srcOrd="0" destOrd="0" presId="urn:microsoft.com/office/officeart/2005/8/layout/target3"/>
    <dgm:cxn modelId="{759FDDFA-C719-443B-A9A2-AB67F2E9E7DF}" type="presOf" srcId="{D8197B8C-B260-4A16-BDF4-0947B075E274}" destId="{5A5FFA88-C948-4069-8E93-59FA12366E83}" srcOrd="1" destOrd="0" presId="urn:microsoft.com/office/officeart/2005/8/layout/target3"/>
    <dgm:cxn modelId="{4B90EE9A-1D58-4927-9563-98AD863A5D7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5D1BFC1-42EC-424A-AACA-B374F2717B96}" type="presParOf" srcId="{333A1088-737F-45CB-B68E-254E46348037}" destId="{F5ABB229-8D3B-4694-996A-96F23CF14429}" srcOrd="0" destOrd="0" presId="urn:microsoft.com/office/officeart/2005/8/layout/target3"/>
    <dgm:cxn modelId="{37D1C77B-2CFE-4E24-A0D3-4668F20A6B46}" type="presParOf" srcId="{333A1088-737F-45CB-B68E-254E46348037}" destId="{F41139FD-01EE-4571-8B17-4FB00FC51163}" srcOrd="1" destOrd="0" presId="urn:microsoft.com/office/officeart/2005/8/layout/target3"/>
    <dgm:cxn modelId="{88F7363E-0FB8-448B-B088-197374092BED}" type="presParOf" srcId="{333A1088-737F-45CB-B68E-254E46348037}" destId="{D005CE8C-CC26-4C3E-AC11-E15060ECD759}" srcOrd="2" destOrd="0" presId="urn:microsoft.com/office/officeart/2005/8/layout/target3"/>
    <dgm:cxn modelId="{15B7AF15-5D48-496F-AD46-E6A7F22ABBEE}" type="presParOf" srcId="{333A1088-737F-45CB-B68E-254E46348037}" destId="{2C702D82-9B77-49B7-9568-BB8EB47C3372}" srcOrd="3" destOrd="0" presId="urn:microsoft.com/office/officeart/2005/8/layout/target3"/>
    <dgm:cxn modelId="{830D3FA7-B785-428E-AAE4-FBE11CB739D1}" type="presParOf" srcId="{333A1088-737F-45CB-B68E-254E46348037}" destId="{A52A0455-90FF-4808-ABD0-F02540D31D5A}" srcOrd="4" destOrd="0" presId="urn:microsoft.com/office/officeart/2005/8/layout/target3"/>
    <dgm:cxn modelId="{0C026D07-1037-430C-9FCA-9371498879DC}" type="presParOf" srcId="{333A1088-737F-45CB-B68E-254E46348037}" destId="{6140AFEC-043D-4C43-A2F9-D0F5331DF3A3}" srcOrd="5" destOrd="0" presId="urn:microsoft.com/office/officeart/2005/8/layout/target3"/>
    <dgm:cxn modelId="{B34B7594-1411-4C53-91CE-A540DB430BD5}" type="presParOf" srcId="{333A1088-737F-45CB-B68E-254E46348037}" destId="{9358AC05-5D7D-4327-9F80-1AD486AEA664}" srcOrd="6" destOrd="0" presId="urn:microsoft.com/office/officeart/2005/8/layout/target3"/>
    <dgm:cxn modelId="{7A7CD9A7-65AB-4E6E-BB4E-14BEADA22965}" type="presParOf" srcId="{333A1088-737F-45CB-B68E-254E46348037}" destId="{313FC574-E1CD-4FB4-B054-0B805CE0447D}" srcOrd="7" destOrd="0" presId="urn:microsoft.com/office/officeart/2005/8/layout/target3"/>
    <dgm:cxn modelId="{5131D451-49D4-4902-A685-FCE099B8DA0A}" type="presParOf" srcId="{333A1088-737F-45CB-B68E-254E46348037}" destId="{619D679B-A015-4ECF-8348-D1034C574F40}" srcOrd="8" destOrd="0" presId="urn:microsoft.com/office/officeart/2005/8/layout/target3"/>
    <dgm:cxn modelId="{06292DA6-4F91-45CB-B6F6-AAB8A10C80AA}" type="presParOf" srcId="{333A1088-737F-45CB-B68E-254E46348037}" destId="{322283A8-4A27-4CDA-BAE3-F381106A9174}" srcOrd="9" destOrd="0" presId="urn:microsoft.com/office/officeart/2005/8/layout/target3"/>
    <dgm:cxn modelId="{CC924202-E101-43B0-9CE3-3F7E6F89392E}" type="presParOf" srcId="{333A1088-737F-45CB-B68E-254E46348037}" destId="{FFC9F71D-1B4F-4AD9-A4A6-86ADEFC8AF5C}" srcOrd="10" destOrd="0" presId="urn:microsoft.com/office/officeart/2005/8/layout/target3"/>
    <dgm:cxn modelId="{2D5AD5F2-2B19-4207-BF95-C8189F01445C}" type="presParOf" srcId="{333A1088-737F-45CB-B68E-254E46348037}" destId="{25B08C86-7E15-44DC-BE7F-FFB55DD49D12}" srcOrd="11" destOrd="0" presId="urn:microsoft.com/office/officeart/2005/8/layout/target3"/>
    <dgm:cxn modelId="{BB30D6B8-86B1-4DF4-9C68-20A63CEEDBEC}" type="presParOf" srcId="{333A1088-737F-45CB-B68E-254E46348037}" destId="{76644BE8-9D7C-4C09-B250-3D10AF48CBB7}" srcOrd="12" destOrd="0" presId="urn:microsoft.com/office/officeart/2005/8/layout/target3"/>
    <dgm:cxn modelId="{9E67D502-2C3F-4CE4-A02D-1E988A03D94C}" type="presParOf" srcId="{333A1088-737F-45CB-B68E-254E46348037}" destId="{EE85B701-7295-41C0-BA7A-34D3756A2AE6}" srcOrd="13" destOrd="0" presId="urn:microsoft.com/office/officeart/2005/8/layout/target3"/>
    <dgm:cxn modelId="{98FE965F-6974-411B-A331-0552197E72CC}" type="presParOf" srcId="{333A1088-737F-45CB-B68E-254E46348037}" destId="{8BEBB6EC-1DAA-4CAC-8A25-BC0FCBD5DBD5}" srcOrd="14" destOrd="0" presId="urn:microsoft.com/office/officeart/2005/8/layout/target3"/>
    <dgm:cxn modelId="{EE0E322E-4E1E-4B84-B774-5C9B41DBC75B}" type="presParOf" srcId="{333A1088-737F-45CB-B68E-254E46348037}" destId="{AED2198E-93D5-4001-81B4-73124B309672}" srcOrd="15" destOrd="0" presId="urn:microsoft.com/office/officeart/2005/8/layout/target3"/>
    <dgm:cxn modelId="{0B5D5DF7-9187-485C-B57E-6D7432A37C98}" type="presParOf" srcId="{333A1088-737F-45CB-B68E-254E46348037}" destId="{2BE915AB-18AA-4053-B92C-3BFC9ED204BB}" srcOrd="16" destOrd="0" presId="urn:microsoft.com/office/officeart/2005/8/layout/target3"/>
    <dgm:cxn modelId="{8B6EBA6A-1C0A-4284-906A-11852A085D35}" type="presParOf" srcId="{333A1088-737F-45CB-B68E-254E46348037}" destId="{6BB5E863-4638-4E1D-BFDE-399D028AC4ED}" srcOrd="17" destOrd="0" presId="urn:microsoft.com/office/officeart/2005/8/layout/target3"/>
    <dgm:cxn modelId="{D290F75F-1233-46FC-9F2C-48A418714DCF}" type="presParOf" srcId="{333A1088-737F-45CB-B68E-254E46348037}" destId="{5A5FFA88-C948-4069-8E93-59FA12366E83}" srcOrd="18" destOrd="0" presId="urn:microsoft.com/office/officeart/2005/8/layout/target3"/>
    <dgm:cxn modelId="{7209AC0D-95E9-4A98-AD17-41BA756C95D0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8791153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Tvorba uživatelského účtu v NW5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Uživatelský účet nám slouží k autentizaci a autorizaci k souborovému serveru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Můžeme jej vytvářet individuálně nebo pomocí šablony pro tvorbu uživatele TEMPLATE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45696"/>
            <a:ext cx="91440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Vytvořím uživatele objekt USER, vyplním požadované údaje a nastavím mu domácí adresář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576" y="1674504"/>
            <a:ext cx="7529490" cy="5183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679563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 záložce pravidla přihlášení nastavím, že může být přihlášen pouze na jedné stanici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660894"/>
            <a:ext cx="7531200" cy="5197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2589" y="54868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 záložce pravidla hesla nastavím, že si uživatel může změnit heslo a jeho minimální délku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7" y="1520182"/>
            <a:ext cx="7746085" cy="5337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 záložce skupiny jej můžeme přidat do skupin dle našich potřeb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639871"/>
            <a:ext cx="7572396" cy="5218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 smtClean="0"/>
              <a:t>Obrázky použity z OS </a:t>
            </a:r>
            <a:r>
              <a:rPr lang="cs-CZ" sz="2400" dirty="0" smtClean="0"/>
              <a:t>novel </a:t>
            </a:r>
            <a:r>
              <a:rPr lang="cs-CZ" sz="2400" dirty="0" err="1" smtClean="0"/>
              <a:t>netware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35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16 </a:t>
            </a:r>
            <a:r>
              <a:rPr lang="cs-CZ" sz="3100" b="1" dirty="0" smtClean="0"/>
              <a:t>– </a:t>
            </a:r>
            <a:r>
              <a:rPr lang="cs-CZ" sz="3200" dirty="0" smtClean="0"/>
              <a:t>Tvorba uživatele OS novel </a:t>
            </a:r>
            <a:r>
              <a:rPr lang="cs-CZ" sz="3200" dirty="0" err="1" smtClean="0"/>
              <a:t>netware</a:t>
            </a:r>
            <a:r>
              <a:rPr lang="cs-CZ" sz="3200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Tvorba uživatele</a:t>
            </a:r>
            <a:r>
              <a:rPr lang="cs-CZ" dirty="0" smtClean="0"/>
              <a:t> OS novel </a:t>
            </a:r>
            <a:r>
              <a:rPr lang="cs-CZ" dirty="0" err="1" smtClean="0"/>
              <a:t>netware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</a:t>
            </a:r>
            <a:r>
              <a:rPr lang="cs-CZ" dirty="0" smtClean="0"/>
              <a:t>pracovat v OS novel </a:t>
            </a:r>
            <a:r>
              <a:rPr lang="cs-CZ" dirty="0" err="1" smtClean="0"/>
              <a:t>netware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637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217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Tvorba uživatelského účtu v NW5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Metodický list č. 16 – Tvorba uživatele OS novel netware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24</cp:revision>
  <dcterms:created xsi:type="dcterms:W3CDTF">2012-09-16T12:33:35Z</dcterms:created>
  <dcterms:modified xsi:type="dcterms:W3CDTF">2013-06-24T10:50:30Z</dcterms:modified>
</cp:coreProperties>
</file>