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6E34EF-90FB-4F4F-8C83-ADAE1C0E2C1B}" type="presOf" srcId="{D1B46980-6531-4606-95E6-44980827E919}" destId="{6140AFEC-043D-4C43-A2F9-D0F5331DF3A3}" srcOrd="0" destOrd="0" presId="urn:microsoft.com/office/officeart/2005/8/layout/target3"/>
    <dgm:cxn modelId="{FBD36E0C-0342-4F4F-907C-0B499C84B5DB}" type="presOf" srcId="{D1D4F407-5343-4D3F-B5B9-D407B03CAEB4}" destId="{AED2198E-93D5-4001-81B4-73124B309672}" srcOrd="1" destOrd="0" presId="urn:microsoft.com/office/officeart/2005/8/layout/target3"/>
    <dgm:cxn modelId="{6A979F5E-DC9A-4929-B06E-B7BF0DE5D58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90E6B91-F9D1-45BB-A26A-77E3ECFC140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AA4DE2B-71CA-46E9-BB72-67BE04F0ABBF}" type="presOf" srcId="{B651F6E3-6281-48DB-9319-2AEAFDAE7572}" destId="{619D679B-A015-4ECF-8348-D1034C574F40}" srcOrd="0" destOrd="0" presId="urn:microsoft.com/office/officeart/2005/8/layout/target3"/>
    <dgm:cxn modelId="{4CF38E95-6E2A-4C88-8440-00E9F542BE9D}" type="presOf" srcId="{4C35D32F-0EAB-4CD7-82EE-45574DC2A586}" destId="{8BEBB6EC-1DAA-4CAC-8A25-BC0FCBD5DBD5}" srcOrd="0" destOrd="0" presId="urn:microsoft.com/office/officeart/2005/8/layout/target3"/>
    <dgm:cxn modelId="{67354F0C-DF14-4B33-AC2E-62991D0CB79C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A77A01C-246B-4F4B-A609-620D48BE80AD}" type="presOf" srcId="{757F3AB3-0718-4624-B441-E567A8F0AB56}" destId="{333A1088-737F-45CB-B68E-254E46348037}" srcOrd="0" destOrd="0" presId="urn:microsoft.com/office/officeart/2005/8/layout/target3"/>
    <dgm:cxn modelId="{F5F9A29B-D75D-42EE-8E51-27D28F00DF80}" type="presOf" srcId="{D8197B8C-B260-4A16-BDF4-0947B075E274}" destId="{5A5FFA88-C948-4069-8E93-59FA12366E83}" srcOrd="1" destOrd="0" presId="urn:microsoft.com/office/officeart/2005/8/layout/target3"/>
    <dgm:cxn modelId="{3CC00EC6-4C22-4B17-933C-8E2521AC23CF}" type="presOf" srcId="{4C35D32F-0EAB-4CD7-82EE-45574DC2A586}" destId="{890E4F0B-2866-4A3F-A3C7-2A14B1797930}" srcOrd="1" destOrd="0" presId="urn:microsoft.com/office/officeart/2005/8/layout/target3"/>
    <dgm:cxn modelId="{0E4E2C06-036C-4ED0-8959-570EAE9DBDD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C15D60-8BE7-47FE-938F-251A8935A355}" type="presParOf" srcId="{333A1088-737F-45CB-B68E-254E46348037}" destId="{F5ABB229-8D3B-4694-996A-96F23CF14429}" srcOrd="0" destOrd="0" presId="urn:microsoft.com/office/officeart/2005/8/layout/target3"/>
    <dgm:cxn modelId="{5FCC320D-EAA0-4D2C-BDD1-24136E89B84F}" type="presParOf" srcId="{333A1088-737F-45CB-B68E-254E46348037}" destId="{F41139FD-01EE-4571-8B17-4FB00FC51163}" srcOrd="1" destOrd="0" presId="urn:microsoft.com/office/officeart/2005/8/layout/target3"/>
    <dgm:cxn modelId="{28504EAE-F43D-48F5-BBE0-7C815234EDC4}" type="presParOf" srcId="{333A1088-737F-45CB-B68E-254E46348037}" destId="{D005CE8C-CC26-4C3E-AC11-E15060ECD759}" srcOrd="2" destOrd="0" presId="urn:microsoft.com/office/officeart/2005/8/layout/target3"/>
    <dgm:cxn modelId="{835A4809-3DBB-4B17-8EC7-535A712C9215}" type="presParOf" srcId="{333A1088-737F-45CB-B68E-254E46348037}" destId="{2C702D82-9B77-49B7-9568-BB8EB47C3372}" srcOrd="3" destOrd="0" presId="urn:microsoft.com/office/officeart/2005/8/layout/target3"/>
    <dgm:cxn modelId="{0EBA21AF-A0FE-4C37-90D2-FD04BE9F19FD}" type="presParOf" srcId="{333A1088-737F-45CB-B68E-254E46348037}" destId="{A52A0455-90FF-4808-ABD0-F02540D31D5A}" srcOrd="4" destOrd="0" presId="urn:microsoft.com/office/officeart/2005/8/layout/target3"/>
    <dgm:cxn modelId="{3344AFE6-4278-420E-A5EF-9477386002E6}" type="presParOf" srcId="{333A1088-737F-45CB-B68E-254E46348037}" destId="{6140AFEC-043D-4C43-A2F9-D0F5331DF3A3}" srcOrd="5" destOrd="0" presId="urn:microsoft.com/office/officeart/2005/8/layout/target3"/>
    <dgm:cxn modelId="{E1289A75-B897-42C3-8594-19ACE16C4AB7}" type="presParOf" srcId="{333A1088-737F-45CB-B68E-254E46348037}" destId="{9358AC05-5D7D-4327-9F80-1AD486AEA664}" srcOrd="6" destOrd="0" presId="urn:microsoft.com/office/officeart/2005/8/layout/target3"/>
    <dgm:cxn modelId="{82283508-9609-4D93-BE9E-B62367AC302B}" type="presParOf" srcId="{333A1088-737F-45CB-B68E-254E46348037}" destId="{313FC574-E1CD-4FB4-B054-0B805CE0447D}" srcOrd="7" destOrd="0" presId="urn:microsoft.com/office/officeart/2005/8/layout/target3"/>
    <dgm:cxn modelId="{64346C2B-58ED-4895-9365-0938F3B5CDAB}" type="presParOf" srcId="{333A1088-737F-45CB-B68E-254E46348037}" destId="{619D679B-A015-4ECF-8348-D1034C574F40}" srcOrd="8" destOrd="0" presId="urn:microsoft.com/office/officeart/2005/8/layout/target3"/>
    <dgm:cxn modelId="{82E2E8E2-4A58-4B2E-B9EA-9EF4258D64DC}" type="presParOf" srcId="{333A1088-737F-45CB-B68E-254E46348037}" destId="{322283A8-4A27-4CDA-BAE3-F381106A9174}" srcOrd="9" destOrd="0" presId="urn:microsoft.com/office/officeart/2005/8/layout/target3"/>
    <dgm:cxn modelId="{EFCC4A9C-2D05-4B71-BA10-824EF4DD33A8}" type="presParOf" srcId="{333A1088-737F-45CB-B68E-254E46348037}" destId="{FFC9F71D-1B4F-4AD9-A4A6-86ADEFC8AF5C}" srcOrd="10" destOrd="0" presId="urn:microsoft.com/office/officeart/2005/8/layout/target3"/>
    <dgm:cxn modelId="{90607271-31B3-43B4-B692-9DE6BC7A603E}" type="presParOf" srcId="{333A1088-737F-45CB-B68E-254E46348037}" destId="{25B08C86-7E15-44DC-BE7F-FFB55DD49D12}" srcOrd="11" destOrd="0" presId="urn:microsoft.com/office/officeart/2005/8/layout/target3"/>
    <dgm:cxn modelId="{45F32D4D-E37C-4F7F-A516-53512A0CE986}" type="presParOf" srcId="{333A1088-737F-45CB-B68E-254E46348037}" destId="{76644BE8-9D7C-4C09-B250-3D10AF48CBB7}" srcOrd="12" destOrd="0" presId="urn:microsoft.com/office/officeart/2005/8/layout/target3"/>
    <dgm:cxn modelId="{0268A2C1-F174-4614-A4B1-454094AB4776}" type="presParOf" srcId="{333A1088-737F-45CB-B68E-254E46348037}" destId="{EE85B701-7295-41C0-BA7A-34D3756A2AE6}" srcOrd="13" destOrd="0" presId="urn:microsoft.com/office/officeart/2005/8/layout/target3"/>
    <dgm:cxn modelId="{6DDED5F4-D167-466E-B219-12989DBF1B57}" type="presParOf" srcId="{333A1088-737F-45CB-B68E-254E46348037}" destId="{8BEBB6EC-1DAA-4CAC-8A25-BC0FCBD5DBD5}" srcOrd="14" destOrd="0" presId="urn:microsoft.com/office/officeart/2005/8/layout/target3"/>
    <dgm:cxn modelId="{DAF9EB51-D804-4D04-B921-5B2482F6C893}" type="presParOf" srcId="{333A1088-737F-45CB-B68E-254E46348037}" destId="{AED2198E-93D5-4001-81B4-73124B309672}" srcOrd="15" destOrd="0" presId="urn:microsoft.com/office/officeart/2005/8/layout/target3"/>
    <dgm:cxn modelId="{810496FC-18B7-444C-96AE-CAC3CB740A73}" type="presParOf" srcId="{333A1088-737F-45CB-B68E-254E46348037}" destId="{2BE915AB-18AA-4053-B92C-3BFC9ED204BB}" srcOrd="16" destOrd="0" presId="urn:microsoft.com/office/officeart/2005/8/layout/target3"/>
    <dgm:cxn modelId="{68CC7DF9-B7EE-4E1E-AB54-F725125CDABE}" type="presParOf" srcId="{333A1088-737F-45CB-B68E-254E46348037}" destId="{6BB5E863-4638-4E1D-BFDE-399D028AC4ED}" srcOrd="17" destOrd="0" presId="urn:microsoft.com/office/officeart/2005/8/layout/target3"/>
    <dgm:cxn modelId="{AAB988C9-42DE-499C-8BF4-446DC88A318C}" type="presParOf" srcId="{333A1088-737F-45CB-B68E-254E46348037}" destId="{5A5FFA88-C948-4069-8E93-59FA12366E83}" srcOrd="18" destOrd="0" presId="urn:microsoft.com/office/officeart/2005/8/layout/target3"/>
    <dgm:cxn modelId="{D1C49A74-7660-4DCF-B711-E5C587B7C4A9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08718258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646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94779"/>
            <a:ext cx="8229600" cy="1143000"/>
          </a:xfrm>
        </p:spPr>
        <p:txBody>
          <a:bodyPr/>
          <a:lstStyle/>
          <a:p>
            <a:r>
              <a:rPr lang="cs-CZ" dirty="0" smtClean="0"/>
              <a:t>Práva (RIGHTS) v NW5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Objektům nastavujeme práva vůči jiným objektům a jejich vlastnostem.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Dále nastavujeme práva pro přístup k síťovým diskům a složkám.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Pověřenci (TRUSTEES) v NW5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Pověřenec daného objektu nebo vlastnosti je objekt, jemuž jsou přímo přidělena objektová práva k danému objektu nebo vlastnosti.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Opačná cesta k nastavení vazeb mezi objekty jsou práva vazeb mezi objekty.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Dědění (INHERITANCE) práv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None/>
            </a:pPr>
            <a:r>
              <a:rPr lang="cs-CZ" dirty="0" smtClean="0"/>
              <a:t>Práva, která má objekt přidělena k jistému kontejnerovému objektu, se uplatňují i na všechny jeho </a:t>
            </a:r>
            <a:r>
              <a:rPr lang="cs-CZ" dirty="0" err="1" smtClean="0"/>
              <a:t>podobjekty</a:t>
            </a:r>
            <a:r>
              <a:rPr lang="cs-CZ" dirty="0" smtClean="0"/>
              <a:t> (platí pro celou větev stromu NDS).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Naopak – má-li kontejnerový objekt práva k objektům nebo k adresářům, dědí tato práva i všichni uživatelé, kteří se v tomto kontejneru nacházejí.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Efektivní (</a:t>
            </a:r>
            <a:r>
              <a:rPr lang="cs-CZ" dirty="0" err="1" smtClean="0"/>
              <a:t>Effective</a:t>
            </a:r>
            <a:r>
              <a:rPr lang="cs-CZ" dirty="0" smtClean="0"/>
              <a:t>)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None/>
            </a:pPr>
            <a:r>
              <a:rPr lang="cs-CZ" sz="3200" dirty="0" smtClean="0"/>
              <a:t>Pokud objekt není pověřencem, pak efektivní práva jsou logickým součinem práv zděděných z nadřazeného adresáře, práv objektu </a:t>
            </a:r>
            <a:r>
              <a:rPr lang="cs-CZ" sz="3200" dirty="0" err="1" smtClean="0"/>
              <a:t>Group</a:t>
            </a:r>
            <a:r>
              <a:rPr lang="cs-CZ" sz="3200" dirty="0" smtClean="0"/>
              <a:t>, jehož je objekt členem a práv objektu </a:t>
            </a:r>
            <a:r>
              <a:rPr lang="cs-CZ" sz="3200" dirty="0" err="1" smtClean="0"/>
              <a:t>Org.Role</a:t>
            </a:r>
            <a:r>
              <a:rPr lang="cs-CZ" sz="3200" dirty="0" smtClean="0"/>
              <a:t>, se kterým je spojen a práv z filtru.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9" y="54868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U uživatele v záložce práva k souborům a složkám přidávám disky a složky serveru a nastavuji jim požadovaná práva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9" y="1964804"/>
            <a:ext cx="7100862" cy="4893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26" y="0"/>
            <a:ext cx="9135774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092" y="2332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54868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 dané složce nebo objektu přiřadím pověřence a nastavím mu práva, kterými disponuje ve vztahu k tomuto objektu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000240"/>
            <a:ext cx="7046332" cy="4857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705" y="0"/>
            <a:ext cx="9144705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9958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3180" y="1747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 smtClean="0"/>
              <a:t>Obrázky použity z OS </a:t>
            </a:r>
            <a:r>
              <a:rPr lang="cs-CZ" sz="2400" dirty="0" smtClean="0"/>
              <a:t>novel </a:t>
            </a:r>
            <a:r>
              <a:rPr lang="cs-CZ" sz="2400" dirty="0" err="1" smtClean="0"/>
              <a:t>netware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281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smtClean="0"/>
              <a:t>17 </a:t>
            </a:r>
            <a:r>
              <a:rPr lang="cs-CZ" sz="3100" b="1" dirty="0" smtClean="0"/>
              <a:t>– </a:t>
            </a:r>
            <a:r>
              <a:rPr lang="cs-CZ" sz="3200" dirty="0" smtClean="0"/>
              <a:t>Práva v OS novel </a:t>
            </a:r>
            <a:r>
              <a:rPr lang="cs-CZ" sz="3200" dirty="0" err="1" smtClean="0"/>
              <a:t>netware</a:t>
            </a:r>
            <a:r>
              <a:rPr lang="cs-CZ" sz="3200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Práva v </a:t>
            </a:r>
            <a:r>
              <a:rPr lang="cs-CZ" dirty="0" smtClean="0"/>
              <a:t>OS novel </a:t>
            </a:r>
            <a:r>
              <a:rPr lang="cs-CZ" dirty="0" err="1" smtClean="0"/>
              <a:t>netware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</a:t>
            </a:r>
            <a:r>
              <a:rPr lang="cs-CZ" dirty="0" smtClean="0"/>
              <a:t>pracovat v OS novel </a:t>
            </a:r>
            <a:r>
              <a:rPr lang="cs-CZ" dirty="0" err="1" smtClean="0"/>
              <a:t>netware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4059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253</Words>
  <Application>Microsoft Office PowerPoint</Application>
  <PresentationFormat>Předvádění na obrazovce (4:3)</PresentationFormat>
  <Paragraphs>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Práva (RIGHTS) v NW5</vt:lpstr>
      <vt:lpstr>Pověřenci (TRUSTEES) v NW5</vt:lpstr>
      <vt:lpstr>Dědění (INHERITANCE) práv</vt:lpstr>
      <vt:lpstr>Efektivní (Effective) práva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Metodický list č. 17 – Práva v OS novel netware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26</cp:revision>
  <dcterms:created xsi:type="dcterms:W3CDTF">2012-09-16T12:33:35Z</dcterms:created>
  <dcterms:modified xsi:type="dcterms:W3CDTF">2013-06-24T10:53:06Z</dcterms:modified>
</cp:coreProperties>
</file>