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7" r:id="rId3"/>
    <p:sldId id="266" r:id="rId4"/>
    <p:sldId id="269" r:id="rId5"/>
    <p:sldId id="268" r:id="rId6"/>
    <p:sldId id="267" r:id="rId7"/>
    <p:sldId id="258" r:id="rId8"/>
    <p:sldId id="260" r:id="rId9"/>
    <p:sldId id="261" r:id="rId10"/>
    <p:sldId id="262" r:id="rId11"/>
    <p:sldId id="263" r:id="rId12"/>
    <p:sldId id="264" r:id="rId13"/>
    <p:sldId id="265" r:id="rId14"/>
    <p:sldId id="271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A94C45-2CB0-4D16-BD75-A550D95C15C9}" type="presOf" srcId="{4C35D32F-0EAB-4CD7-82EE-45574DC2A586}" destId="{8BEBB6EC-1DAA-4CAC-8A25-BC0FCBD5DBD5}" srcOrd="0" destOrd="0" presId="urn:microsoft.com/office/officeart/2005/8/layout/target3"/>
    <dgm:cxn modelId="{C1E34795-6E0A-4E0F-9B8D-E40E15533D1D}" type="presOf" srcId="{D8197B8C-B260-4A16-BDF4-0947B075E274}" destId="{25B08C86-7E15-44DC-BE7F-FFB55DD49D12}" srcOrd="0" destOrd="0" presId="urn:microsoft.com/office/officeart/2005/8/layout/target3"/>
    <dgm:cxn modelId="{6389FB6D-CA60-4C90-90C4-469E16ACCD1A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C0A5BAC-7639-442A-8BD8-DFD6546ACD50}" type="presOf" srcId="{4C35D32F-0EAB-4CD7-82EE-45574DC2A586}" destId="{890E4F0B-2866-4A3F-A3C7-2A14B1797930}" srcOrd="1" destOrd="0" presId="urn:microsoft.com/office/officeart/2005/8/layout/target3"/>
    <dgm:cxn modelId="{E6658D7D-1D84-4FCB-8824-4F24F0F21550}" type="presOf" srcId="{D8197B8C-B260-4A16-BDF4-0947B075E274}" destId="{5A5FFA88-C948-4069-8E93-59FA12366E83}" srcOrd="1" destOrd="0" presId="urn:microsoft.com/office/officeart/2005/8/layout/target3"/>
    <dgm:cxn modelId="{D5C2D2E7-D03C-4AEB-8049-A1D0E940711B}" type="presOf" srcId="{D1D4F407-5343-4D3F-B5B9-D407B03CAEB4}" destId="{D005CE8C-CC26-4C3E-AC11-E15060ECD759}" srcOrd="0" destOrd="0" presId="urn:microsoft.com/office/officeart/2005/8/layout/target3"/>
    <dgm:cxn modelId="{F9964952-2E2E-4D02-A7CA-529705439689}" type="presOf" srcId="{D1B46980-6531-4606-95E6-44980827E919}" destId="{6140AFEC-043D-4C43-A2F9-D0F5331DF3A3}" srcOrd="0" destOrd="0" presId="urn:microsoft.com/office/officeart/2005/8/layout/target3"/>
    <dgm:cxn modelId="{C73CCB4F-33B6-4DFB-A7B3-F4876381C066}" type="presOf" srcId="{B651F6E3-6281-48DB-9319-2AEAFDAE7572}" destId="{6BB5E863-4638-4E1D-BFDE-399D028AC4ED}" srcOrd="1" destOrd="0" presId="urn:microsoft.com/office/officeart/2005/8/layout/target3"/>
    <dgm:cxn modelId="{5E606783-8DEA-4B71-AE26-19608DA9C33B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8C0325A-32FC-4514-936C-AEAD4B42E1A1}" type="presOf" srcId="{D1D4F407-5343-4D3F-B5B9-D407B03CAEB4}" destId="{AED2198E-93D5-4001-81B4-73124B309672}" srcOrd="1" destOrd="0" presId="urn:microsoft.com/office/officeart/2005/8/layout/target3"/>
    <dgm:cxn modelId="{E9ECF275-FA6A-4AE4-90FD-F389BB056E8B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545FBE7-BAB7-4148-BDE4-28D10F4187A6}" type="presParOf" srcId="{333A1088-737F-45CB-B68E-254E46348037}" destId="{F5ABB229-8D3B-4694-996A-96F23CF14429}" srcOrd="0" destOrd="0" presId="urn:microsoft.com/office/officeart/2005/8/layout/target3"/>
    <dgm:cxn modelId="{7EF35443-7DB6-4D0D-B000-2982748600EF}" type="presParOf" srcId="{333A1088-737F-45CB-B68E-254E46348037}" destId="{F41139FD-01EE-4571-8B17-4FB00FC51163}" srcOrd="1" destOrd="0" presId="urn:microsoft.com/office/officeart/2005/8/layout/target3"/>
    <dgm:cxn modelId="{90569F19-2F19-459A-8B68-43CA0C2BECDB}" type="presParOf" srcId="{333A1088-737F-45CB-B68E-254E46348037}" destId="{D005CE8C-CC26-4C3E-AC11-E15060ECD759}" srcOrd="2" destOrd="0" presId="urn:microsoft.com/office/officeart/2005/8/layout/target3"/>
    <dgm:cxn modelId="{CAB559F2-1B93-421F-B190-9ED9342A52C7}" type="presParOf" srcId="{333A1088-737F-45CB-B68E-254E46348037}" destId="{2C702D82-9B77-49B7-9568-BB8EB47C3372}" srcOrd="3" destOrd="0" presId="urn:microsoft.com/office/officeart/2005/8/layout/target3"/>
    <dgm:cxn modelId="{6141B3D2-600E-434A-AAC6-6540607CDF8B}" type="presParOf" srcId="{333A1088-737F-45CB-B68E-254E46348037}" destId="{A52A0455-90FF-4808-ABD0-F02540D31D5A}" srcOrd="4" destOrd="0" presId="urn:microsoft.com/office/officeart/2005/8/layout/target3"/>
    <dgm:cxn modelId="{42F41067-1533-490F-8A6B-97831E8EF63B}" type="presParOf" srcId="{333A1088-737F-45CB-B68E-254E46348037}" destId="{6140AFEC-043D-4C43-A2F9-D0F5331DF3A3}" srcOrd="5" destOrd="0" presId="urn:microsoft.com/office/officeart/2005/8/layout/target3"/>
    <dgm:cxn modelId="{319C5312-8CCA-460E-B9D9-14A4A7360151}" type="presParOf" srcId="{333A1088-737F-45CB-B68E-254E46348037}" destId="{9358AC05-5D7D-4327-9F80-1AD486AEA664}" srcOrd="6" destOrd="0" presId="urn:microsoft.com/office/officeart/2005/8/layout/target3"/>
    <dgm:cxn modelId="{267E7B79-FD85-4A28-954D-0FF12F16CED3}" type="presParOf" srcId="{333A1088-737F-45CB-B68E-254E46348037}" destId="{313FC574-E1CD-4FB4-B054-0B805CE0447D}" srcOrd="7" destOrd="0" presId="urn:microsoft.com/office/officeart/2005/8/layout/target3"/>
    <dgm:cxn modelId="{DEFF15F2-C7C7-4789-947E-DC01801D9E1D}" type="presParOf" srcId="{333A1088-737F-45CB-B68E-254E46348037}" destId="{619D679B-A015-4ECF-8348-D1034C574F40}" srcOrd="8" destOrd="0" presId="urn:microsoft.com/office/officeart/2005/8/layout/target3"/>
    <dgm:cxn modelId="{4CDBD4CE-B682-487C-B7D0-753A2C7838CA}" type="presParOf" srcId="{333A1088-737F-45CB-B68E-254E46348037}" destId="{322283A8-4A27-4CDA-BAE3-F381106A9174}" srcOrd="9" destOrd="0" presId="urn:microsoft.com/office/officeart/2005/8/layout/target3"/>
    <dgm:cxn modelId="{4C0FB4E5-403A-4E90-83FF-7A4869F499A3}" type="presParOf" srcId="{333A1088-737F-45CB-B68E-254E46348037}" destId="{FFC9F71D-1B4F-4AD9-A4A6-86ADEFC8AF5C}" srcOrd="10" destOrd="0" presId="urn:microsoft.com/office/officeart/2005/8/layout/target3"/>
    <dgm:cxn modelId="{0AC9C426-816B-4817-81F3-1E5C3D0F545D}" type="presParOf" srcId="{333A1088-737F-45CB-B68E-254E46348037}" destId="{25B08C86-7E15-44DC-BE7F-FFB55DD49D12}" srcOrd="11" destOrd="0" presId="urn:microsoft.com/office/officeart/2005/8/layout/target3"/>
    <dgm:cxn modelId="{13DF5FFA-8AD3-43B2-9029-EF3287246987}" type="presParOf" srcId="{333A1088-737F-45CB-B68E-254E46348037}" destId="{76644BE8-9D7C-4C09-B250-3D10AF48CBB7}" srcOrd="12" destOrd="0" presId="urn:microsoft.com/office/officeart/2005/8/layout/target3"/>
    <dgm:cxn modelId="{04C2D83B-2791-4F6C-A35F-2D781F160E02}" type="presParOf" srcId="{333A1088-737F-45CB-B68E-254E46348037}" destId="{EE85B701-7295-41C0-BA7A-34D3756A2AE6}" srcOrd="13" destOrd="0" presId="urn:microsoft.com/office/officeart/2005/8/layout/target3"/>
    <dgm:cxn modelId="{9A2E95E8-E761-49BE-800B-B9A6FFF7BF64}" type="presParOf" srcId="{333A1088-737F-45CB-B68E-254E46348037}" destId="{8BEBB6EC-1DAA-4CAC-8A25-BC0FCBD5DBD5}" srcOrd="14" destOrd="0" presId="urn:microsoft.com/office/officeart/2005/8/layout/target3"/>
    <dgm:cxn modelId="{7C82C673-881E-4B18-B4A3-0E32936140A8}" type="presParOf" srcId="{333A1088-737F-45CB-B68E-254E46348037}" destId="{AED2198E-93D5-4001-81B4-73124B309672}" srcOrd="15" destOrd="0" presId="urn:microsoft.com/office/officeart/2005/8/layout/target3"/>
    <dgm:cxn modelId="{F96F51B5-4C4D-4D9D-AD81-C18E7BDBA2D2}" type="presParOf" srcId="{333A1088-737F-45CB-B68E-254E46348037}" destId="{2BE915AB-18AA-4053-B92C-3BFC9ED204BB}" srcOrd="16" destOrd="0" presId="urn:microsoft.com/office/officeart/2005/8/layout/target3"/>
    <dgm:cxn modelId="{540106F2-9A28-445A-8055-5E38DBD68CE8}" type="presParOf" srcId="{333A1088-737F-45CB-B68E-254E46348037}" destId="{6BB5E863-4638-4E1D-BFDE-399D028AC4ED}" srcOrd="17" destOrd="0" presId="urn:microsoft.com/office/officeart/2005/8/layout/target3"/>
    <dgm:cxn modelId="{08B99897-01CB-4D15-B147-9ED8AFD66665}" type="presParOf" srcId="{333A1088-737F-45CB-B68E-254E46348037}" destId="{5A5FFA88-C948-4069-8E93-59FA12366E83}" srcOrd="18" destOrd="0" presId="urn:microsoft.com/office/officeart/2005/8/layout/target3"/>
    <dgm:cxn modelId="{CDC5B82D-73F4-469B-9845-978EB315357C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99496751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8753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Šablony v NW5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Šablony využíváme abychom si zjednodušili a urychlili práci. Většina úkonů je to totiž stejná pravidelně se opakují.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TEMPLATE – šablona pro tvorbu uživatele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dirty="0" smtClean="0"/>
              <a:t>PROFILE – šablona pro </a:t>
            </a:r>
            <a:r>
              <a:rPr lang="cs-CZ" dirty="0" err="1" smtClean="0"/>
              <a:t>login</a:t>
            </a:r>
            <a:r>
              <a:rPr lang="cs-CZ" dirty="0" smtClean="0"/>
              <a:t> </a:t>
            </a:r>
            <a:r>
              <a:rPr lang="cs-CZ" dirty="0" err="1" smtClean="0"/>
              <a:t>script</a:t>
            </a:r>
            <a:endParaRPr lang="cs-CZ" dirty="0" smtClean="0"/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dirty="0" smtClean="0"/>
              <a:t>DIRECTORYMAP – šablona pro mapování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26842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6168632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-142900"/>
            <a:ext cx="8229600" cy="1143000"/>
          </a:xfrm>
        </p:spPr>
        <p:txBody>
          <a:bodyPr/>
          <a:lstStyle/>
          <a:p>
            <a:r>
              <a:rPr lang="cs-CZ" dirty="0" smtClean="0"/>
              <a:t>Nastavení umístění domácí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785794"/>
            <a:ext cx="9144000" cy="6072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4317" y="1412776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-142900"/>
            <a:ext cx="8229600" cy="1143000"/>
          </a:xfrm>
        </p:spPr>
        <p:txBody>
          <a:bodyPr/>
          <a:lstStyle/>
          <a:p>
            <a:r>
              <a:rPr lang="cs-CZ" dirty="0" smtClean="0"/>
              <a:t>Nastavení práv k objektům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857232"/>
            <a:ext cx="9144000" cy="6000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1513097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-142900"/>
            <a:ext cx="8229600" cy="1143000"/>
          </a:xfrm>
        </p:spPr>
        <p:txBody>
          <a:bodyPr/>
          <a:lstStyle/>
          <a:p>
            <a:r>
              <a:rPr lang="cs-CZ" dirty="0" smtClean="0"/>
              <a:t>Nastavení práv k diskům a složkám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857232"/>
            <a:ext cx="9144000" cy="6000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1484784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4699" y="6163414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6168632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-142900"/>
            <a:ext cx="8229600" cy="1143000"/>
          </a:xfrm>
        </p:spPr>
        <p:txBody>
          <a:bodyPr/>
          <a:lstStyle/>
          <a:p>
            <a:r>
              <a:rPr lang="cs-CZ" dirty="0" smtClean="0"/>
              <a:t>Obsah šablony </a:t>
            </a:r>
            <a:r>
              <a:rPr lang="cs-CZ" dirty="0" err="1" smtClean="0"/>
              <a:t>login</a:t>
            </a:r>
            <a:r>
              <a:rPr lang="cs-CZ" dirty="0" smtClean="0"/>
              <a:t> </a:t>
            </a:r>
            <a:r>
              <a:rPr lang="cs-CZ" dirty="0" err="1" smtClean="0"/>
              <a:t>scriptu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28670"/>
            <a:ext cx="9144000" cy="5929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6134023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-142900"/>
            <a:ext cx="8229600" cy="1143000"/>
          </a:xfrm>
        </p:spPr>
        <p:txBody>
          <a:bodyPr/>
          <a:lstStyle/>
          <a:p>
            <a:r>
              <a:rPr lang="cs-CZ" dirty="0" smtClean="0"/>
              <a:t>Připojení PROFILE k uživateli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928670"/>
            <a:ext cx="9144001" cy="5929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6134023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2281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3602" y="6134023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-1429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Nastavení cesty pro šablonu mapování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28670"/>
            <a:ext cx="9144000" cy="5929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6134023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20" y="75764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Ukázka použití DIRECTORYMAP v </a:t>
            </a:r>
            <a:r>
              <a:rPr lang="cs-CZ" dirty="0" err="1" smtClean="0"/>
              <a:t>loginscriptu</a:t>
            </a:r>
            <a:endParaRPr lang="cs-CZ" dirty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08" y="1571612"/>
            <a:ext cx="5229225" cy="401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</a:t>
            </a:r>
            <a:r>
              <a:rPr lang="cs-CZ" sz="2400" dirty="0" smtClean="0"/>
              <a:t>Obrázky použity z OS </a:t>
            </a:r>
            <a:r>
              <a:rPr lang="cs-CZ" sz="2400" dirty="0" smtClean="0"/>
              <a:t>novel </a:t>
            </a:r>
            <a:r>
              <a:rPr lang="cs-CZ" sz="2400" dirty="0" err="1" smtClean="0"/>
              <a:t>netware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276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dirty="0" smtClean="0"/>
              <a:t>19 </a:t>
            </a:r>
            <a:r>
              <a:rPr lang="cs-CZ" sz="3100" b="1" dirty="0" smtClean="0"/>
              <a:t>– </a:t>
            </a:r>
            <a:r>
              <a:rPr lang="cs-CZ" sz="3200" dirty="0" smtClean="0"/>
              <a:t>Šablony v OS novel </a:t>
            </a:r>
            <a:r>
              <a:rPr lang="cs-CZ" sz="3200" dirty="0" err="1" smtClean="0"/>
              <a:t>netware</a:t>
            </a:r>
            <a:r>
              <a:rPr lang="cs-CZ" sz="3200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Šablony v </a:t>
            </a:r>
            <a:r>
              <a:rPr lang="cs-CZ" dirty="0" smtClean="0"/>
              <a:t>OS novel </a:t>
            </a:r>
            <a:r>
              <a:rPr lang="cs-CZ" dirty="0" err="1" smtClean="0"/>
              <a:t>netware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</a:t>
            </a:r>
            <a:r>
              <a:rPr lang="cs-CZ" dirty="0" smtClean="0"/>
              <a:t>pracovat v OS novel </a:t>
            </a:r>
            <a:r>
              <a:rPr lang="cs-CZ" dirty="0" err="1" smtClean="0"/>
              <a:t>netware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10285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207</Words>
  <Application>Microsoft Office PowerPoint</Application>
  <PresentationFormat>Předvádění na obrazovce (4:3)</PresentationFormat>
  <Paragraphs>38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Šablony v NW5</vt:lpstr>
      <vt:lpstr>Prezentace aplikace PowerPoint</vt:lpstr>
      <vt:lpstr>Nastavení umístění domácí složky</vt:lpstr>
      <vt:lpstr>Nastavení práv k objektům</vt:lpstr>
      <vt:lpstr>Nastavení práv k diskům a složkám</vt:lpstr>
      <vt:lpstr>Prezentace aplikace PowerPoint</vt:lpstr>
      <vt:lpstr>Prezentace aplikace PowerPoint</vt:lpstr>
      <vt:lpstr>Obsah šablony login scriptu</vt:lpstr>
      <vt:lpstr>Připojení PROFILE k uživateli </vt:lpstr>
      <vt:lpstr>Prezentace aplikace PowerPoint</vt:lpstr>
      <vt:lpstr>Nastavení cesty pro šablonu mapování</vt:lpstr>
      <vt:lpstr>Prezentace aplikace PowerPoint</vt:lpstr>
      <vt:lpstr>Prezentace aplikace PowerPoint</vt:lpstr>
      <vt:lpstr>Metodický list č. 19 – Šablony v OS novel netware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26</cp:revision>
  <dcterms:created xsi:type="dcterms:W3CDTF">2012-09-16T12:33:35Z</dcterms:created>
  <dcterms:modified xsi:type="dcterms:W3CDTF">2013-06-24T10:58:39Z</dcterms:modified>
</cp:coreProperties>
</file>