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8D48449-577F-4180-89A2-D4B67C012AF7}" type="presOf" srcId="{D1B46980-6531-4606-95E6-44980827E919}" destId="{2BE915AB-18AA-4053-B92C-3BFC9ED204BB}" srcOrd="1" destOrd="0" presId="urn:microsoft.com/office/officeart/2005/8/layout/target3"/>
    <dgm:cxn modelId="{D7C80274-F914-4A75-85BD-AB148C4C03C3}" type="presOf" srcId="{D8197B8C-B260-4A16-BDF4-0947B075E274}" destId="{5A5FFA88-C948-4069-8E93-59FA12366E83}" srcOrd="1" destOrd="0" presId="urn:microsoft.com/office/officeart/2005/8/layout/target3"/>
    <dgm:cxn modelId="{D0C7D0EB-1768-4915-BF88-287BCED4D26E}" type="presOf" srcId="{D1D4F407-5343-4D3F-B5B9-D407B03CAEB4}" destId="{AED2198E-93D5-4001-81B4-73124B309672}" srcOrd="1" destOrd="0" presId="urn:microsoft.com/office/officeart/2005/8/layout/target3"/>
    <dgm:cxn modelId="{836699AC-E78C-41DA-84FC-87340E9B80BF}" type="presOf" srcId="{B651F6E3-6281-48DB-9319-2AEAFDAE7572}" destId="{619D679B-A015-4ECF-8348-D1034C574F40}" srcOrd="0" destOrd="0" presId="urn:microsoft.com/office/officeart/2005/8/layout/target3"/>
    <dgm:cxn modelId="{0D8E6AA6-4A9C-4A69-A8AF-CCAEAC00F605}" type="presOf" srcId="{B651F6E3-6281-48DB-9319-2AEAFDAE7572}" destId="{6BB5E863-4638-4E1D-BFDE-399D028AC4ED}" srcOrd="1" destOrd="0" presId="urn:microsoft.com/office/officeart/2005/8/layout/target3"/>
    <dgm:cxn modelId="{C1FC16FF-FFEE-42A1-A519-71484EB61538}" type="presOf" srcId="{D1B46980-6531-4606-95E6-44980827E919}" destId="{6140AFEC-043D-4C43-A2F9-D0F5331DF3A3}" srcOrd="0" destOrd="0" presId="urn:microsoft.com/office/officeart/2005/8/layout/target3"/>
    <dgm:cxn modelId="{F8ED4188-4B36-4498-9E39-E37B67B5F9FC}" type="presOf" srcId="{4C35D32F-0EAB-4CD7-82EE-45574DC2A586}" destId="{890E4F0B-2866-4A3F-A3C7-2A14B1797930}" srcOrd="1" destOrd="0" presId="urn:microsoft.com/office/officeart/2005/8/layout/target3"/>
    <dgm:cxn modelId="{B9CA6559-122B-438C-B8BB-A59D34C99B08}" type="presOf" srcId="{D8197B8C-B260-4A16-BDF4-0947B075E274}" destId="{25B08C86-7E15-44DC-BE7F-FFB55DD49D12}" srcOrd="0" destOrd="0" presId="urn:microsoft.com/office/officeart/2005/8/layout/target3"/>
    <dgm:cxn modelId="{9185F800-4F86-4381-9183-8EEF3A17E63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A9EF98A-A073-4F8F-9D73-7D74A0983475}" type="presOf" srcId="{757F3AB3-0718-4624-B441-E567A8F0AB56}" destId="{333A1088-737F-45CB-B68E-254E46348037}" srcOrd="0" destOrd="0" presId="urn:microsoft.com/office/officeart/2005/8/layout/target3"/>
    <dgm:cxn modelId="{4C575F19-EAE8-4E2D-B0B4-A980CF2DC9CB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B41B187-1AFF-4218-B95E-850B8348C9DE}" type="presParOf" srcId="{333A1088-737F-45CB-B68E-254E46348037}" destId="{F5ABB229-8D3B-4694-996A-96F23CF14429}" srcOrd="0" destOrd="0" presId="urn:microsoft.com/office/officeart/2005/8/layout/target3"/>
    <dgm:cxn modelId="{92DEFB2C-86A9-4A5E-89B1-58999B21B1C6}" type="presParOf" srcId="{333A1088-737F-45CB-B68E-254E46348037}" destId="{F41139FD-01EE-4571-8B17-4FB00FC51163}" srcOrd="1" destOrd="0" presId="urn:microsoft.com/office/officeart/2005/8/layout/target3"/>
    <dgm:cxn modelId="{338556E3-67B1-4E1C-B1FD-C80165F5EBBF}" type="presParOf" srcId="{333A1088-737F-45CB-B68E-254E46348037}" destId="{D005CE8C-CC26-4C3E-AC11-E15060ECD759}" srcOrd="2" destOrd="0" presId="urn:microsoft.com/office/officeart/2005/8/layout/target3"/>
    <dgm:cxn modelId="{A9FA9E76-55DC-4895-BADB-A113C9075D16}" type="presParOf" srcId="{333A1088-737F-45CB-B68E-254E46348037}" destId="{2C702D82-9B77-49B7-9568-BB8EB47C3372}" srcOrd="3" destOrd="0" presId="urn:microsoft.com/office/officeart/2005/8/layout/target3"/>
    <dgm:cxn modelId="{9B4DB956-BA8E-43F8-B1E6-519937D13615}" type="presParOf" srcId="{333A1088-737F-45CB-B68E-254E46348037}" destId="{A52A0455-90FF-4808-ABD0-F02540D31D5A}" srcOrd="4" destOrd="0" presId="urn:microsoft.com/office/officeart/2005/8/layout/target3"/>
    <dgm:cxn modelId="{AADF869B-ECD0-4480-95B4-28036DA30101}" type="presParOf" srcId="{333A1088-737F-45CB-B68E-254E46348037}" destId="{6140AFEC-043D-4C43-A2F9-D0F5331DF3A3}" srcOrd="5" destOrd="0" presId="urn:microsoft.com/office/officeart/2005/8/layout/target3"/>
    <dgm:cxn modelId="{A3A674ED-51E6-472F-A42B-6B596F844E01}" type="presParOf" srcId="{333A1088-737F-45CB-B68E-254E46348037}" destId="{9358AC05-5D7D-4327-9F80-1AD486AEA664}" srcOrd="6" destOrd="0" presId="urn:microsoft.com/office/officeart/2005/8/layout/target3"/>
    <dgm:cxn modelId="{5F10332D-15D5-4C3F-8652-C251AC09ECA0}" type="presParOf" srcId="{333A1088-737F-45CB-B68E-254E46348037}" destId="{313FC574-E1CD-4FB4-B054-0B805CE0447D}" srcOrd="7" destOrd="0" presId="urn:microsoft.com/office/officeart/2005/8/layout/target3"/>
    <dgm:cxn modelId="{6B9FA5C6-D491-43E4-B989-311BF6E2BC3F}" type="presParOf" srcId="{333A1088-737F-45CB-B68E-254E46348037}" destId="{619D679B-A015-4ECF-8348-D1034C574F40}" srcOrd="8" destOrd="0" presId="urn:microsoft.com/office/officeart/2005/8/layout/target3"/>
    <dgm:cxn modelId="{8A6D28AD-D711-4867-9757-FE495195243A}" type="presParOf" srcId="{333A1088-737F-45CB-B68E-254E46348037}" destId="{322283A8-4A27-4CDA-BAE3-F381106A9174}" srcOrd="9" destOrd="0" presId="urn:microsoft.com/office/officeart/2005/8/layout/target3"/>
    <dgm:cxn modelId="{72C4EDE9-6624-48FC-BBD7-19A1E2F8F62F}" type="presParOf" srcId="{333A1088-737F-45CB-B68E-254E46348037}" destId="{FFC9F71D-1B4F-4AD9-A4A6-86ADEFC8AF5C}" srcOrd="10" destOrd="0" presId="urn:microsoft.com/office/officeart/2005/8/layout/target3"/>
    <dgm:cxn modelId="{72CD8D1E-ACFD-40F4-BA7A-DC9BD0478FB5}" type="presParOf" srcId="{333A1088-737F-45CB-B68E-254E46348037}" destId="{25B08C86-7E15-44DC-BE7F-FFB55DD49D12}" srcOrd="11" destOrd="0" presId="urn:microsoft.com/office/officeart/2005/8/layout/target3"/>
    <dgm:cxn modelId="{2FFDBCB2-BD2D-4962-A3F6-FB70240305E3}" type="presParOf" srcId="{333A1088-737F-45CB-B68E-254E46348037}" destId="{76644BE8-9D7C-4C09-B250-3D10AF48CBB7}" srcOrd="12" destOrd="0" presId="urn:microsoft.com/office/officeart/2005/8/layout/target3"/>
    <dgm:cxn modelId="{94A4B722-EE68-43D7-8629-B9E59479B419}" type="presParOf" srcId="{333A1088-737F-45CB-B68E-254E46348037}" destId="{EE85B701-7295-41C0-BA7A-34D3756A2AE6}" srcOrd="13" destOrd="0" presId="urn:microsoft.com/office/officeart/2005/8/layout/target3"/>
    <dgm:cxn modelId="{5DFB87FE-4248-4204-B6F2-0DAF8489C16A}" type="presParOf" srcId="{333A1088-737F-45CB-B68E-254E46348037}" destId="{8BEBB6EC-1DAA-4CAC-8A25-BC0FCBD5DBD5}" srcOrd="14" destOrd="0" presId="urn:microsoft.com/office/officeart/2005/8/layout/target3"/>
    <dgm:cxn modelId="{696D0D94-9543-4258-BE26-5CC5ADE30C61}" type="presParOf" srcId="{333A1088-737F-45CB-B68E-254E46348037}" destId="{AED2198E-93D5-4001-81B4-73124B309672}" srcOrd="15" destOrd="0" presId="urn:microsoft.com/office/officeart/2005/8/layout/target3"/>
    <dgm:cxn modelId="{BD7F1A1A-013C-483A-A06C-05664F2E01DA}" type="presParOf" srcId="{333A1088-737F-45CB-B68E-254E46348037}" destId="{2BE915AB-18AA-4053-B92C-3BFC9ED204BB}" srcOrd="16" destOrd="0" presId="urn:microsoft.com/office/officeart/2005/8/layout/target3"/>
    <dgm:cxn modelId="{FC2F9F79-A770-4C63-A1A7-4FEF7A7E3BD0}" type="presParOf" srcId="{333A1088-737F-45CB-B68E-254E46348037}" destId="{6BB5E863-4638-4E1D-BFDE-399D028AC4ED}" srcOrd="17" destOrd="0" presId="urn:microsoft.com/office/officeart/2005/8/layout/target3"/>
    <dgm:cxn modelId="{3CF44492-1A56-4834-A164-3C287866624A}" type="presParOf" srcId="{333A1088-737F-45CB-B68E-254E46348037}" destId="{5A5FFA88-C948-4069-8E93-59FA12366E83}" srcOrd="18" destOrd="0" presId="urn:microsoft.com/office/officeart/2005/8/layout/target3"/>
    <dgm:cxn modelId="{165CDE40-A364-407A-978E-7DEADD3CB95D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3175204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7692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Opakovací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Zabezpečení zařízení serveru jeho znásobením nazýváme: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Reaktance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Autentizace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Redudance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Autorizace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90504"/>
            <a:ext cx="8229600" cy="1143000"/>
          </a:xfrm>
        </p:spPr>
        <p:txBody>
          <a:bodyPr/>
          <a:lstStyle/>
          <a:p>
            <a:r>
              <a:rPr lang="cs-CZ" dirty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Aktivní prvky, servery, </a:t>
            </a:r>
            <a:r>
              <a:rPr lang="cs-CZ" dirty="0" err="1" smtClean="0"/>
              <a:t>path</a:t>
            </a:r>
            <a:r>
              <a:rPr lang="cs-CZ" dirty="0" smtClean="0"/>
              <a:t>-panely, </a:t>
            </a:r>
            <a:r>
              <a:rPr lang="cs-CZ" dirty="0" err="1" smtClean="0"/>
              <a:t>UPSky</a:t>
            </a:r>
            <a:r>
              <a:rPr lang="cs-CZ" dirty="0" smtClean="0"/>
              <a:t> a další síťové zařízení vkládáme v </a:t>
            </a:r>
            <a:r>
              <a:rPr lang="cs-CZ" dirty="0" err="1" smtClean="0"/>
              <a:t>serverovně</a:t>
            </a:r>
            <a:r>
              <a:rPr lang="cs-CZ" dirty="0" smtClean="0"/>
              <a:t> do kovové skříně s U </a:t>
            </a:r>
            <a:r>
              <a:rPr lang="cs-CZ" dirty="0" err="1" smtClean="0"/>
              <a:t>pozicema</a:t>
            </a:r>
            <a:r>
              <a:rPr lang="cs-CZ" dirty="0" smtClean="0"/>
              <a:t>, která se </a:t>
            </a:r>
            <a:r>
              <a:rPr lang="cs-CZ" dirty="0" err="1" smtClean="0"/>
              <a:t>nazýva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RACK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MAC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CRACK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BLADE</a:t>
            </a:r>
          </a:p>
          <a:p>
            <a:pPr marL="514350" indent="-514350">
              <a:buFont typeface="+mj-lt"/>
              <a:buAutoNum type="alphaLcParenR"/>
            </a:pP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143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Minimální počet disků k sestavení diskového pole RAID5 je: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1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2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3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4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853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Dělení na </a:t>
            </a:r>
            <a:r>
              <a:rPr lang="cs-CZ" dirty="0" err="1" smtClean="0"/>
              <a:t>VLANy</a:t>
            </a:r>
            <a:r>
              <a:rPr lang="cs-CZ" dirty="0" smtClean="0"/>
              <a:t> provádíme pomocí: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DNS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MAC adres nebo portů </a:t>
            </a:r>
            <a:r>
              <a:rPr lang="cs-CZ" dirty="0" err="1" smtClean="0"/>
              <a:t>switche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VPN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IP adres a </a:t>
            </a:r>
            <a:r>
              <a:rPr lang="cs-CZ" dirty="0" err="1" smtClean="0"/>
              <a:t>subnetů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143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ICMP protokol slouží k: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Přiřazování IP adres s MAC adresami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Zasílaní kontrolních zprav a PING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 dynamickému přidělování IP adres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K překladu veřejných/neveřejných IP adres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143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VPN slouží k: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Připojení do LAN skrze WAN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Vytvoření virtuálního serveru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Zabezpečení napájení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Přepínaní paketů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143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DNS protokol slouží k: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Překladu IP adres na MAC adresy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řekladu </a:t>
            </a:r>
            <a:r>
              <a:rPr lang="cs-CZ" dirty="0"/>
              <a:t>veřejných/neveřejných IP </a:t>
            </a:r>
            <a:r>
              <a:rPr lang="cs-CZ" dirty="0" smtClean="0"/>
              <a:t>adres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Překladu doménových názvů na IP adresy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Překladu z češtiny do angličtiny</a:t>
            </a:r>
          </a:p>
          <a:p>
            <a:pPr marL="514350" indent="-514350">
              <a:buFont typeface="+mj-lt"/>
              <a:buAutoNum type="alphaLcParenR"/>
            </a:pPr>
            <a:endParaRPr lang="en-US" dirty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143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Dnes používaným typem firewallu je: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Paketový filtr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Stavový paketový filtr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Aplikační brána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Hvězdná brána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143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Spy-ware</a:t>
            </a:r>
            <a:r>
              <a:rPr lang="cs-CZ" dirty="0" smtClean="0"/>
              <a:t> je: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Zabezpečující software pro webové aplikace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Škodlivý software sledující systém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Hardwarové zařízení do USB sledující systém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Škodlivý software sloužící ke tvorbě zombií</a:t>
            </a: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143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/>
              <a:t>Opakovací test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Cloudové</a:t>
            </a:r>
            <a:r>
              <a:rPr lang="cs-CZ" dirty="0" smtClean="0"/>
              <a:t> řešení IAAS – infrastruktura jako služba nabízí: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Aplikace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Hardware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Podporu a testování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Aktuální dopravní zpravodajství</a:t>
            </a:r>
          </a:p>
          <a:p>
            <a:pPr marL="514350" indent="-514350">
              <a:buFont typeface="+mj-lt"/>
              <a:buAutoNum type="alphaLcParenR"/>
            </a:pPr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1435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908720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78092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30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20 – </a:t>
            </a:r>
            <a:r>
              <a:rPr lang="cs-CZ" sz="3200" dirty="0" smtClean="0"/>
              <a:t>opakovací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test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si zařadí a zopakují nabité teoretické znalosti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test k procvičování a hodnocení žáků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3495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331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Opakovací test</vt:lpstr>
      <vt:lpstr>Opakovací test</vt:lpstr>
      <vt:lpstr>Opakovací test</vt:lpstr>
      <vt:lpstr>Opakovací test</vt:lpstr>
      <vt:lpstr>Opakovací test</vt:lpstr>
      <vt:lpstr>Opakovací test</vt:lpstr>
      <vt:lpstr>Opakovací test</vt:lpstr>
      <vt:lpstr>Opakovací test</vt:lpstr>
      <vt:lpstr>Opakovací test</vt:lpstr>
      <vt:lpstr>Opakovací test</vt:lpstr>
      <vt:lpstr>Prezentace aplikace PowerPoint</vt:lpstr>
      <vt:lpstr>Metodický list č. 20 – opakovací test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29</cp:revision>
  <dcterms:created xsi:type="dcterms:W3CDTF">2012-09-16T12:33:35Z</dcterms:created>
  <dcterms:modified xsi:type="dcterms:W3CDTF">2013-06-24T11:02:33Z</dcterms:modified>
</cp:coreProperties>
</file>