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73083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 IN 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VY_32_INOVACE_02_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History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of the town, castle, church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852619" y="3244334"/>
            <a:ext cx="3438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History of the town, castle, church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52619" y="3244334"/>
            <a:ext cx="3438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History of the town, castle, church</a:t>
            </a:r>
            <a:endParaRPr lang="cs-CZ" dirty="0"/>
          </a:p>
        </p:txBody>
      </p:sp>
      <p:pic>
        <p:nvPicPr>
          <p:cNvPr id="12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84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29408"/>
            <a:ext cx="8784975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IN 13                 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THE </a:t>
            </a:r>
            <a:r>
              <a:rPr lang="cs-CZ" sz="2800" b="1">
                <a:solidFill>
                  <a:srgbClr val="C6E7FC">
                    <a:lumMod val="10000"/>
                  </a:srgbClr>
                </a:solidFill>
              </a:rPr>
              <a:t>KING </a:t>
            </a:r>
            <a:r>
              <a:rPr lang="cs-CZ" sz="2800" b="1" smtClean="0">
                <a:solidFill>
                  <a:srgbClr val="C6E7FC">
                    <a:lumMod val="10000"/>
                  </a:srgbClr>
                </a:solidFill>
              </a:rPr>
              <a:t>WENCESLAS </a:t>
            </a: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I </a:t>
            </a:r>
            <a:r>
              <a:rPr lang="cs-CZ" sz="2800" b="1" dirty="0">
                <a:solidFill>
                  <a:srgbClr val="C6E7FC">
                    <a:lumMod val="10000"/>
                  </a:srgbClr>
                </a:solidFill>
              </a:rPr>
              <a:t>STAYED </a:t>
            </a: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HERE. </a:t>
            </a:r>
          </a:p>
          <a:p>
            <a:endParaRPr lang="cs-CZ" sz="2800" b="1" dirty="0" smtClean="0">
              <a:solidFill>
                <a:srgbClr val="C6E7FC">
                  <a:lumMod val="10000"/>
                </a:srgbClr>
              </a:solidFill>
            </a:endParaRPr>
          </a:p>
          <a:p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THERE WAS A TRADING                    FROM PRAGUE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TO PASSAU IN GERMANY  CALLED “                                 “.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C6E7FC">
                  <a:lumMod val="10000"/>
                </a:srgbClr>
              </a:solidFill>
            </a:endParaRPr>
          </a:p>
          <a:p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IT WAS                        DURING THE HUSSITE WARS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C6E7FC">
                    <a:lumMod val="10000"/>
                  </a:srgbClr>
                </a:solidFill>
              </a:rPr>
              <a:t> </a:t>
            </a: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                                    IN 15 </a:t>
            </a:r>
            <a:r>
              <a:rPr lang="cs-CZ" sz="2800" b="1" dirty="0" err="1" smtClean="0">
                <a:solidFill>
                  <a:srgbClr val="C6E7FC">
                    <a:lumMod val="10000"/>
                  </a:srgbClr>
                </a:solidFill>
              </a:rPr>
              <a:t>th</a:t>
            </a:r>
            <a:r>
              <a:rPr lang="cs-CZ" sz="2800" b="1" dirty="0" smtClean="0">
                <a:solidFill>
                  <a:srgbClr val="C6E7FC">
                    <a:lumMod val="10000"/>
                  </a:srgbClr>
                </a:solidFill>
              </a:rPr>
              <a:t> CENTURY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                          HISTORY OF THE TOWN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31640" y="3056384"/>
            <a:ext cx="13681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CENTURY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55976" y="4005064"/>
            <a:ext cx="115212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ROUTE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70242" y="4521696"/>
            <a:ext cx="224171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GOLDEN PATH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63688" y="5517232"/>
            <a:ext cx="15841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DAMAGED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52736"/>
            <a:ext cx="1463622" cy="159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2076817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FILL MISSING WORDS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6804" y="2369459"/>
            <a:ext cx="9126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CLICK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17518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r>
              <a:rPr lang="cs-CZ" dirty="0" smtClean="0"/>
              <a:t>DOBŘÍŠ CASTLE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38" b="22380"/>
          <a:stretch/>
        </p:blipFill>
        <p:spPr bwMode="auto">
          <a:xfrm>
            <a:off x="1763688" y="836713"/>
            <a:ext cx="5358457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6291" y="3062913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CHOOSE CORRECT ANSWER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17097" y="3550424"/>
            <a:ext cx="2304256" cy="4572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18th CENTURY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5048" y="537321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WHERE IS IT SITUATED?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3" y="3789069"/>
            <a:ext cx="4104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 WHICH CENTURY DID THEY BUILD IT?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517097" y="4158401"/>
            <a:ext cx="2304256" cy="4572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19th CENTURY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5487686" y="4960129"/>
            <a:ext cx="2828730" cy="4572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OPPOSITE THE CHURCH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87686" y="5585821"/>
            <a:ext cx="2828730" cy="4572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BEHIND THE CHURCH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517096" y="6237312"/>
            <a:ext cx="2799319" cy="4572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FRONT OF THE CHURCH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37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248472"/>
          </a:xfrm>
        </p:spPr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CHURCH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289056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WHAT IS THE CHURCH´S NAME?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95670"/>
            <a:ext cx="2008928" cy="26825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87"/>
          <a:stretch/>
        </p:blipFill>
        <p:spPr bwMode="auto">
          <a:xfrm>
            <a:off x="899592" y="3306931"/>
            <a:ext cx="2617170" cy="21541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282" y="3429000"/>
            <a:ext cx="2901347" cy="19100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05238" y="2404877"/>
            <a:ext cx="3615613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CURCH OF THE HOLY TRINITY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STANDS OPPOSITE THE CASTLE.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9985" y="5461121"/>
            <a:ext cx="345638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FORMER JEWISH SYNAGOGUE WAS REBUILT FOR “ THE HOUSE FOR CULTURE“.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656379" y="5439665"/>
            <a:ext cx="345638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CHURCH OF SAINT CROSS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STANDS NEXT TO THE POND “KORYTO“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8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41005"/>
            <a:ext cx="8028880" cy="4220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http</a:t>
            </a:r>
            <a:r>
              <a:rPr lang="cs-CZ" sz="1600" dirty="0">
                <a:solidFill>
                  <a:schemeClr val="tx1"/>
                </a:solidFill>
              </a:rPr>
              <a:t>://www.mestodobris.cz/informace.asp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Zdroje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3458" y="2060848"/>
            <a:ext cx="4724605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cs.wikipedia.org/wiki/Dob%C5%99%C3%AD%C5%A1</a:t>
            </a:r>
          </a:p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750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</TotalTime>
  <Words>172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Prezentace aplikace PowerPoint</vt:lpstr>
      <vt:lpstr>                          HISTORY OF THE TOWN  </vt:lpstr>
      <vt:lpstr>DOBŘÍŠ CASTLE</vt:lpstr>
      <vt:lpstr>CHURCH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14</cp:revision>
  <dcterms:created xsi:type="dcterms:W3CDTF">2011-09-05T11:29:05Z</dcterms:created>
  <dcterms:modified xsi:type="dcterms:W3CDTF">2012-03-16T13:56:55Z</dcterms:modified>
</cp:coreProperties>
</file>