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9" r:id="rId3"/>
    <p:sldId id="270" r:id="rId4"/>
    <p:sldId id="271" r:id="rId5"/>
    <p:sldId id="274" r:id="rId6"/>
    <p:sldId id="275" r:id="rId7"/>
    <p:sldId id="276" r:id="rId8"/>
    <p:sldId id="277" r:id="rId9"/>
    <p:sldId id="272" r:id="rId10"/>
    <p:sldId id="280" r:id="rId11"/>
    <p:sldId id="27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96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C95401-3731-45A7-82CC-C72EB7B429D3}" type="presOf" srcId="{D1B46980-6531-4606-95E6-44980827E919}" destId="{2BE915AB-18AA-4053-B92C-3BFC9ED204BB}" srcOrd="1" destOrd="0" presId="urn:microsoft.com/office/officeart/2005/8/layout/target3"/>
    <dgm:cxn modelId="{679FA80E-5D2E-4A31-A950-E87BFE373D8B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4D4D827-BED1-431F-8F9B-B0B1F5435242}" type="presOf" srcId="{D1D4F407-5343-4D3F-B5B9-D407B03CAEB4}" destId="{D005CE8C-CC26-4C3E-AC11-E15060ECD759}" srcOrd="0" destOrd="0" presId="urn:microsoft.com/office/officeart/2005/8/layout/target3"/>
    <dgm:cxn modelId="{309C2E4A-B2B4-426F-8D96-8FD49AB309AF}" type="presOf" srcId="{D8197B8C-B260-4A16-BDF4-0947B075E274}" destId="{5A5FFA88-C948-4069-8E93-59FA12366E83}" srcOrd="1" destOrd="0" presId="urn:microsoft.com/office/officeart/2005/8/layout/target3"/>
    <dgm:cxn modelId="{599DC53B-A881-4168-90F8-C5D0BB4B7F8D}" type="presOf" srcId="{D1B46980-6531-4606-95E6-44980827E919}" destId="{6140AFEC-043D-4C43-A2F9-D0F5331DF3A3}" srcOrd="0" destOrd="0" presId="urn:microsoft.com/office/officeart/2005/8/layout/target3"/>
    <dgm:cxn modelId="{ED67D548-0AFB-4CB6-864A-264A85324CF5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93587ED-DDCE-444D-8E73-0F2C9707A971}" type="presOf" srcId="{4C35D32F-0EAB-4CD7-82EE-45574DC2A586}" destId="{8BEBB6EC-1DAA-4CAC-8A25-BC0FCBD5DBD5}" srcOrd="0" destOrd="0" presId="urn:microsoft.com/office/officeart/2005/8/layout/target3"/>
    <dgm:cxn modelId="{32350C9D-C75C-4368-BF08-CB63E26A514A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86E2323-D13A-4620-A09B-797A2B62E1FB}" type="presOf" srcId="{D1D4F407-5343-4D3F-B5B9-D407B03CAEB4}" destId="{AED2198E-93D5-4001-81B4-73124B309672}" srcOrd="1" destOrd="0" presId="urn:microsoft.com/office/officeart/2005/8/layout/target3"/>
    <dgm:cxn modelId="{4C1E2C90-8FB3-4F33-B47F-C23C9CD1DB1D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6A20AE7-434B-4E32-B690-2153773FFED0}" type="presOf" srcId="{4C35D32F-0EAB-4CD7-82EE-45574DC2A586}" destId="{890E4F0B-2866-4A3F-A3C7-2A14B1797930}" srcOrd="1" destOrd="0" presId="urn:microsoft.com/office/officeart/2005/8/layout/target3"/>
    <dgm:cxn modelId="{C3E5BE08-A759-401D-8FEF-2F1CE8A58F60}" type="presParOf" srcId="{333A1088-737F-45CB-B68E-254E46348037}" destId="{F5ABB229-8D3B-4694-996A-96F23CF14429}" srcOrd="0" destOrd="0" presId="urn:microsoft.com/office/officeart/2005/8/layout/target3"/>
    <dgm:cxn modelId="{0E76A0B9-9A3A-431D-BE68-4D8A8108E0B7}" type="presParOf" srcId="{333A1088-737F-45CB-B68E-254E46348037}" destId="{F41139FD-01EE-4571-8B17-4FB00FC51163}" srcOrd="1" destOrd="0" presId="urn:microsoft.com/office/officeart/2005/8/layout/target3"/>
    <dgm:cxn modelId="{C5647DEE-5E69-4AF2-9FD4-59F39238BAFB}" type="presParOf" srcId="{333A1088-737F-45CB-B68E-254E46348037}" destId="{D005CE8C-CC26-4C3E-AC11-E15060ECD759}" srcOrd="2" destOrd="0" presId="urn:microsoft.com/office/officeart/2005/8/layout/target3"/>
    <dgm:cxn modelId="{21CF770B-470F-4184-AD04-F7F1796A0280}" type="presParOf" srcId="{333A1088-737F-45CB-B68E-254E46348037}" destId="{2C702D82-9B77-49B7-9568-BB8EB47C3372}" srcOrd="3" destOrd="0" presId="urn:microsoft.com/office/officeart/2005/8/layout/target3"/>
    <dgm:cxn modelId="{FFFD1B0D-7604-4FEC-9421-6B42207A91A5}" type="presParOf" srcId="{333A1088-737F-45CB-B68E-254E46348037}" destId="{A52A0455-90FF-4808-ABD0-F02540D31D5A}" srcOrd="4" destOrd="0" presId="urn:microsoft.com/office/officeart/2005/8/layout/target3"/>
    <dgm:cxn modelId="{7E8FD9A7-D403-44EC-8AC7-4E47FD4E1418}" type="presParOf" srcId="{333A1088-737F-45CB-B68E-254E46348037}" destId="{6140AFEC-043D-4C43-A2F9-D0F5331DF3A3}" srcOrd="5" destOrd="0" presId="urn:microsoft.com/office/officeart/2005/8/layout/target3"/>
    <dgm:cxn modelId="{5DB2C33C-BD5F-4B65-9436-6E17AF7CCFCE}" type="presParOf" srcId="{333A1088-737F-45CB-B68E-254E46348037}" destId="{9358AC05-5D7D-4327-9F80-1AD486AEA664}" srcOrd="6" destOrd="0" presId="urn:microsoft.com/office/officeart/2005/8/layout/target3"/>
    <dgm:cxn modelId="{808AEE91-2372-43BB-B38E-D8C1384C58E9}" type="presParOf" srcId="{333A1088-737F-45CB-B68E-254E46348037}" destId="{313FC574-E1CD-4FB4-B054-0B805CE0447D}" srcOrd="7" destOrd="0" presId="urn:microsoft.com/office/officeart/2005/8/layout/target3"/>
    <dgm:cxn modelId="{C385FCCB-D9FD-4B01-98A2-198127635999}" type="presParOf" srcId="{333A1088-737F-45CB-B68E-254E46348037}" destId="{619D679B-A015-4ECF-8348-D1034C574F40}" srcOrd="8" destOrd="0" presId="urn:microsoft.com/office/officeart/2005/8/layout/target3"/>
    <dgm:cxn modelId="{E467355E-AA2F-47A7-AAFA-849A891045F2}" type="presParOf" srcId="{333A1088-737F-45CB-B68E-254E46348037}" destId="{322283A8-4A27-4CDA-BAE3-F381106A9174}" srcOrd="9" destOrd="0" presId="urn:microsoft.com/office/officeart/2005/8/layout/target3"/>
    <dgm:cxn modelId="{F420D889-41F9-4C46-967A-37A65BB24DC4}" type="presParOf" srcId="{333A1088-737F-45CB-B68E-254E46348037}" destId="{FFC9F71D-1B4F-4AD9-A4A6-86ADEFC8AF5C}" srcOrd="10" destOrd="0" presId="urn:microsoft.com/office/officeart/2005/8/layout/target3"/>
    <dgm:cxn modelId="{1B7B6BFB-24CA-43C3-A09F-973865F9703F}" type="presParOf" srcId="{333A1088-737F-45CB-B68E-254E46348037}" destId="{25B08C86-7E15-44DC-BE7F-FFB55DD49D12}" srcOrd="11" destOrd="0" presId="urn:microsoft.com/office/officeart/2005/8/layout/target3"/>
    <dgm:cxn modelId="{E7C1FAD6-2985-4B23-8171-5E0B0EEC51B9}" type="presParOf" srcId="{333A1088-737F-45CB-B68E-254E46348037}" destId="{76644BE8-9D7C-4C09-B250-3D10AF48CBB7}" srcOrd="12" destOrd="0" presId="urn:microsoft.com/office/officeart/2005/8/layout/target3"/>
    <dgm:cxn modelId="{6F205F71-BA7B-4926-8CF8-C1EA8839F14E}" type="presParOf" srcId="{333A1088-737F-45CB-B68E-254E46348037}" destId="{EE85B701-7295-41C0-BA7A-34D3756A2AE6}" srcOrd="13" destOrd="0" presId="urn:microsoft.com/office/officeart/2005/8/layout/target3"/>
    <dgm:cxn modelId="{A5571C12-FA01-40A6-9666-D7246CFD8EC5}" type="presParOf" srcId="{333A1088-737F-45CB-B68E-254E46348037}" destId="{8BEBB6EC-1DAA-4CAC-8A25-BC0FCBD5DBD5}" srcOrd="14" destOrd="0" presId="urn:microsoft.com/office/officeart/2005/8/layout/target3"/>
    <dgm:cxn modelId="{3EA11ABC-DA47-4C03-BA71-A41629D2BBB2}" type="presParOf" srcId="{333A1088-737F-45CB-B68E-254E46348037}" destId="{AED2198E-93D5-4001-81B4-73124B309672}" srcOrd="15" destOrd="0" presId="urn:microsoft.com/office/officeart/2005/8/layout/target3"/>
    <dgm:cxn modelId="{C26DD0D8-65E1-4BD0-96DA-3DACEE007592}" type="presParOf" srcId="{333A1088-737F-45CB-B68E-254E46348037}" destId="{2BE915AB-18AA-4053-B92C-3BFC9ED204BB}" srcOrd="16" destOrd="0" presId="urn:microsoft.com/office/officeart/2005/8/layout/target3"/>
    <dgm:cxn modelId="{309133D3-C42C-444E-8B46-1069CB6D99F6}" type="presParOf" srcId="{333A1088-737F-45CB-B68E-254E46348037}" destId="{6BB5E863-4638-4E1D-BFDE-399D028AC4ED}" srcOrd="17" destOrd="0" presId="urn:microsoft.com/office/officeart/2005/8/layout/target3"/>
    <dgm:cxn modelId="{F52529B5-5F06-4F46-A0F7-F9EABFCC515B}" type="presParOf" srcId="{333A1088-737F-45CB-B68E-254E46348037}" destId="{5A5FFA88-C948-4069-8E93-59FA12366E83}" srcOrd="18" destOrd="0" presId="urn:microsoft.com/office/officeart/2005/8/layout/target3"/>
    <dgm:cxn modelId="{B91EC531-03C1-4C0A-B25E-48011029ADB0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38169776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911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Tiskárny v síti Windows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496944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Tiskárny mohou v k síti připojeny dvěma způsoby:</a:t>
            </a:r>
          </a:p>
          <a:p>
            <a:pPr>
              <a:buNone/>
            </a:pPr>
            <a:endParaRPr lang="cs-CZ" dirty="0" smtClean="0"/>
          </a:p>
          <a:p>
            <a:pPr marL="914400" lvl="1" indent="-514350">
              <a:buFont typeface="+mj-lt"/>
              <a:buAutoNum type="arabicPeriod"/>
            </a:pPr>
            <a:r>
              <a:rPr lang="cs-CZ" sz="3200" dirty="0" smtClean="0"/>
              <a:t>Síťová tiskárna (s vlastní IP adresou) </a:t>
            </a:r>
          </a:p>
          <a:p>
            <a:pPr marL="914400" lvl="1" indent="-514350">
              <a:buFont typeface="+mj-lt"/>
              <a:buAutoNum type="arabicPeriod"/>
            </a:pPr>
            <a:endParaRPr lang="cs-CZ" sz="3200" dirty="0" smtClean="0"/>
          </a:p>
          <a:p>
            <a:pPr marL="914400" lvl="1" indent="-514350">
              <a:buFont typeface="+mj-lt"/>
              <a:buAutoNum type="arabicPeriod"/>
            </a:pPr>
            <a:r>
              <a:rPr lang="cs-CZ" sz="3200" dirty="0" smtClean="0"/>
              <a:t>Sdílená tiskárna (připojená ke stanici)</a:t>
            </a:r>
          </a:p>
          <a:p>
            <a:pPr marL="914400" lvl="1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Síťová tiskárna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Potřebujeme tiskárnu se síťovou kartou kde nastavýme IP protokol (adresu a masku). Tiskárna je do sítě připojená pomocí ethernetu ke switchi, nebo pomocí wifi k access pointu.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 tiskárně přistupujeme přes webový prohlížeč kde do URL názvu zadame její IP adresu.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Přístup na síťovou tiskárnu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277527"/>
            <a:ext cx="7090941" cy="55079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Připojení síťové tiskárny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 smtClean="0"/>
              <a:t>Ovládací panely – Tiskárny a faxy – Přidat místní tiskárnu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39" y="1916832"/>
            <a:ext cx="6593733" cy="4941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251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003559"/>
            <a:ext cx="6480720" cy="485444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Připojení síťové tiskárny 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29208" y="1268760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Vybereme port síťového připojení TCP/IP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4952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Připojení síťové tiskárny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Zadáme její síťovou adresu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3689" y="1962077"/>
            <a:ext cx="6541541" cy="4895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687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Připojení síťové tiskárny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825" y="1181100"/>
            <a:ext cx="7581900" cy="567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890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Sdílená tiskárna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363272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Tiskárna je připojena k počítači v místní síti pomocí USB kabelu a ten ji sdílí ostatním uživatelům.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897236"/>
            <a:ext cx="2952328" cy="3960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897236"/>
            <a:ext cx="3416167" cy="3963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548680"/>
            <a:ext cx="62646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r>
              <a:rPr lang="en-US" sz="2400" dirty="0"/>
              <a:t>[2]</a:t>
            </a:r>
            <a:r>
              <a:rPr lang="cs-CZ" sz="2400" dirty="0"/>
              <a:t> </a:t>
            </a:r>
            <a:r>
              <a:rPr lang="cs-CZ" sz="2400" dirty="0" smtClean="0"/>
              <a:t>Nápověda OS </a:t>
            </a:r>
            <a:r>
              <a:rPr lang="cs-CZ" sz="2400" dirty="0"/>
              <a:t>Microsoft Windows XP </a:t>
            </a:r>
            <a:endParaRPr lang="cs-CZ" sz="2400" dirty="0" smtClean="0"/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2780928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/>
              <a:t>[3]</a:t>
            </a:r>
            <a:r>
              <a:rPr lang="cs-CZ" sz="2400" dirty="0"/>
              <a:t> </a:t>
            </a:r>
            <a:r>
              <a:rPr lang="cs-CZ" sz="2400" dirty="0" smtClean="0"/>
              <a:t>Obrázky použity z OS Microsoft Windows XP 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60537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100" b="1" dirty="0" smtClean="0"/>
              <a:t>Metodický list č. 15 – </a:t>
            </a:r>
            <a:r>
              <a:rPr lang="cs-CZ" sz="3200" dirty="0" smtClean="0"/>
              <a:t>tiskárny v síti Windows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sdílená a síťová tiskárna</a:t>
            </a:r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nastavovat síťovou a sdílenou tiskárnu OS Windows</a:t>
            </a:r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počítač, tiskárna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smtClean="0"/>
              <a:t>: Prezentace slouží jako návod pro nastavení tiskárny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250</Words>
  <Application>Microsoft Office PowerPoint</Application>
  <PresentationFormat>Předvádění na obrazovce (4:3)</PresentationFormat>
  <Paragraphs>44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Tiskárny v síti Windows</vt:lpstr>
      <vt:lpstr>Síťová tiskárna</vt:lpstr>
      <vt:lpstr>Přístup na síťovou tiskárnu</vt:lpstr>
      <vt:lpstr>Připojení síťové tiskárny </vt:lpstr>
      <vt:lpstr>Připojení síťové tiskárny </vt:lpstr>
      <vt:lpstr>Připojení síťové tiskárny </vt:lpstr>
      <vt:lpstr>Připojení síťové tiskárny </vt:lpstr>
      <vt:lpstr>Sdílená tiskárna</vt:lpstr>
      <vt:lpstr>Prezentace aplikace PowerPoint</vt:lpstr>
      <vt:lpstr>Metodický list č. 15 – tiskárny v síti Windows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Mirka</cp:lastModifiedBy>
  <cp:revision>21</cp:revision>
  <dcterms:created xsi:type="dcterms:W3CDTF">2012-09-16T12:33:35Z</dcterms:created>
  <dcterms:modified xsi:type="dcterms:W3CDTF">2013-02-28T10:17:46Z</dcterms:modified>
</cp:coreProperties>
</file>