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70" r:id="rId4"/>
    <p:sldId id="271" r:id="rId5"/>
    <p:sldId id="272" r:id="rId6"/>
    <p:sldId id="275" r:id="rId7"/>
    <p:sldId id="273" r:id="rId8"/>
    <p:sldId id="274" r:id="rId9"/>
    <p:sldId id="276" r:id="rId10"/>
    <p:sldId id="281" r:id="rId11"/>
    <p:sldId id="28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382E17-DE25-4BB7-B337-60D0F8DE3C47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AF219C-BA0E-4094-85F9-BD6951E4E86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0941CC-59FA-4360-A34C-AD26891211F3}" type="presOf" srcId="{4C35D32F-0EAB-4CD7-82EE-45574DC2A586}" destId="{8BEBB6EC-1DAA-4CAC-8A25-BC0FCBD5DBD5}" srcOrd="0" destOrd="0" presId="urn:microsoft.com/office/officeart/2005/8/layout/target3"/>
    <dgm:cxn modelId="{6704F4E4-9D95-46A0-9900-06C1D58F0C4D}" type="presOf" srcId="{4C35D32F-0EAB-4CD7-82EE-45574DC2A586}" destId="{890E4F0B-2866-4A3F-A3C7-2A14B1797930}" srcOrd="1" destOrd="0" presId="urn:microsoft.com/office/officeart/2005/8/layout/target3"/>
    <dgm:cxn modelId="{9B34B9A9-3E10-410E-A5AB-3514AA60391D}" type="presOf" srcId="{D1B46980-6531-4606-95E6-44980827E919}" destId="{2BE915AB-18AA-4053-B92C-3BFC9ED204BB}" srcOrd="1" destOrd="0" presId="urn:microsoft.com/office/officeart/2005/8/layout/target3"/>
    <dgm:cxn modelId="{1DA26283-5722-496F-BE5E-16496DB2C759}" type="presOf" srcId="{D1D4F407-5343-4D3F-B5B9-D407B03CAEB4}" destId="{AED2198E-93D5-4001-81B4-73124B309672}" srcOrd="1" destOrd="0" presId="urn:microsoft.com/office/officeart/2005/8/layout/target3"/>
    <dgm:cxn modelId="{03EBBA78-E2A0-4ACD-8293-CAB4CCFCC361}" type="presOf" srcId="{D8197B8C-B260-4A16-BDF4-0947B075E274}" destId="{5A5FFA88-C948-4069-8E93-59FA12366E83}" srcOrd="1" destOrd="0" presId="urn:microsoft.com/office/officeart/2005/8/layout/target3"/>
    <dgm:cxn modelId="{A24F8BC7-7FB7-4A78-82F3-7D92A9D457AE}" type="presOf" srcId="{B651F6E3-6281-48DB-9319-2AEAFDAE7572}" destId="{619D679B-A015-4ECF-8348-D1034C574F40}" srcOrd="0" destOrd="0" presId="urn:microsoft.com/office/officeart/2005/8/layout/target3"/>
    <dgm:cxn modelId="{48BC924D-9810-4730-8A41-1E6F99209632}" type="presOf" srcId="{B651F6E3-6281-48DB-9319-2AEAFDAE7572}" destId="{6BB5E863-4638-4E1D-BFDE-399D028AC4ED}" srcOrd="1" destOrd="0" presId="urn:microsoft.com/office/officeart/2005/8/layout/target3"/>
    <dgm:cxn modelId="{ECE72886-1560-42C2-AD43-53DF6BEE44DC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0D62E68-D303-4202-A393-0C0C1AF5FD2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8E4DF6-2EE4-499B-9FFD-E556C5FD7F30}" type="presParOf" srcId="{333A1088-737F-45CB-B68E-254E46348037}" destId="{F5ABB229-8D3B-4694-996A-96F23CF14429}" srcOrd="0" destOrd="0" presId="urn:microsoft.com/office/officeart/2005/8/layout/target3"/>
    <dgm:cxn modelId="{82518F72-13C3-42DE-A778-34A2E0FA8530}" type="presParOf" srcId="{333A1088-737F-45CB-B68E-254E46348037}" destId="{F41139FD-01EE-4571-8B17-4FB00FC51163}" srcOrd="1" destOrd="0" presId="urn:microsoft.com/office/officeart/2005/8/layout/target3"/>
    <dgm:cxn modelId="{53234446-9917-46EF-8F60-A16E225AAD62}" type="presParOf" srcId="{333A1088-737F-45CB-B68E-254E46348037}" destId="{D005CE8C-CC26-4C3E-AC11-E15060ECD759}" srcOrd="2" destOrd="0" presId="urn:microsoft.com/office/officeart/2005/8/layout/target3"/>
    <dgm:cxn modelId="{0DB157E0-B6CA-49D4-B030-285C3AC20DB5}" type="presParOf" srcId="{333A1088-737F-45CB-B68E-254E46348037}" destId="{2C702D82-9B77-49B7-9568-BB8EB47C3372}" srcOrd="3" destOrd="0" presId="urn:microsoft.com/office/officeart/2005/8/layout/target3"/>
    <dgm:cxn modelId="{8A8A9456-F3E0-4A88-B63B-97CCE49A4F37}" type="presParOf" srcId="{333A1088-737F-45CB-B68E-254E46348037}" destId="{A52A0455-90FF-4808-ABD0-F02540D31D5A}" srcOrd="4" destOrd="0" presId="urn:microsoft.com/office/officeart/2005/8/layout/target3"/>
    <dgm:cxn modelId="{7353CC27-E596-4757-87A7-BC440CA48BF4}" type="presParOf" srcId="{333A1088-737F-45CB-B68E-254E46348037}" destId="{6140AFEC-043D-4C43-A2F9-D0F5331DF3A3}" srcOrd="5" destOrd="0" presId="urn:microsoft.com/office/officeart/2005/8/layout/target3"/>
    <dgm:cxn modelId="{FF185A6C-E50B-4E9E-8F05-C3C185979C54}" type="presParOf" srcId="{333A1088-737F-45CB-B68E-254E46348037}" destId="{9358AC05-5D7D-4327-9F80-1AD486AEA664}" srcOrd="6" destOrd="0" presId="urn:microsoft.com/office/officeart/2005/8/layout/target3"/>
    <dgm:cxn modelId="{7B3AA1CC-0C4C-465B-AB0D-CA0417713303}" type="presParOf" srcId="{333A1088-737F-45CB-B68E-254E46348037}" destId="{313FC574-E1CD-4FB4-B054-0B805CE0447D}" srcOrd="7" destOrd="0" presId="urn:microsoft.com/office/officeart/2005/8/layout/target3"/>
    <dgm:cxn modelId="{37287EC6-5BF1-4115-9AED-D61F3627C35A}" type="presParOf" srcId="{333A1088-737F-45CB-B68E-254E46348037}" destId="{619D679B-A015-4ECF-8348-D1034C574F40}" srcOrd="8" destOrd="0" presId="urn:microsoft.com/office/officeart/2005/8/layout/target3"/>
    <dgm:cxn modelId="{FB26CAC4-7966-4AEE-82FF-D4743F21CCCE}" type="presParOf" srcId="{333A1088-737F-45CB-B68E-254E46348037}" destId="{322283A8-4A27-4CDA-BAE3-F381106A9174}" srcOrd="9" destOrd="0" presId="urn:microsoft.com/office/officeart/2005/8/layout/target3"/>
    <dgm:cxn modelId="{67C26C5C-D28A-4F50-8519-C54B286F96CC}" type="presParOf" srcId="{333A1088-737F-45CB-B68E-254E46348037}" destId="{FFC9F71D-1B4F-4AD9-A4A6-86ADEFC8AF5C}" srcOrd="10" destOrd="0" presId="urn:microsoft.com/office/officeart/2005/8/layout/target3"/>
    <dgm:cxn modelId="{781254B9-BA8A-445C-9961-431FB049A2B8}" type="presParOf" srcId="{333A1088-737F-45CB-B68E-254E46348037}" destId="{25B08C86-7E15-44DC-BE7F-FFB55DD49D12}" srcOrd="11" destOrd="0" presId="urn:microsoft.com/office/officeart/2005/8/layout/target3"/>
    <dgm:cxn modelId="{B906A5CF-03AA-4C65-B831-B4B538184834}" type="presParOf" srcId="{333A1088-737F-45CB-B68E-254E46348037}" destId="{76644BE8-9D7C-4C09-B250-3D10AF48CBB7}" srcOrd="12" destOrd="0" presId="urn:microsoft.com/office/officeart/2005/8/layout/target3"/>
    <dgm:cxn modelId="{6F6C2672-8330-4459-B6F3-0E759AED8E7D}" type="presParOf" srcId="{333A1088-737F-45CB-B68E-254E46348037}" destId="{EE85B701-7295-41C0-BA7A-34D3756A2AE6}" srcOrd="13" destOrd="0" presId="urn:microsoft.com/office/officeart/2005/8/layout/target3"/>
    <dgm:cxn modelId="{7848E7F8-B52D-4A44-BB3F-0FEAFA86394B}" type="presParOf" srcId="{333A1088-737F-45CB-B68E-254E46348037}" destId="{8BEBB6EC-1DAA-4CAC-8A25-BC0FCBD5DBD5}" srcOrd="14" destOrd="0" presId="urn:microsoft.com/office/officeart/2005/8/layout/target3"/>
    <dgm:cxn modelId="{F832A715-8006-4DC1-BE29-23A73B64E985}" type="presParOf" srcId="{333A1088-737F-45CB-B68E-254E46348037}" destId="{AED2198E-93D5-4001-81B4-73124B309672}" srcOrd="15" destOrd="0" presId="urn:microsoft.com/office/officeart/2005/8/layout/target3"/>
    <dgm:cxn modelId="{90076277-FDB8-4A18-BF9A-2F6071A1365C}" type="presParOf" srcId="{333A1088-737F-45CB-B68E-254E46348037}" destId="{2BE915AB-18AA-4053-B92C-3BFC9ED204BB}" srcOrd="16" destOrd="0" presId="urn:microsoft.com/office/officeart/2005/8/layout/target3"/>
    <dgm:cxn modelId="{9B3BBCD4-FEE4-4612-83C0-7BA37973F38B}" type="presParOf" srcId="{333A1088-737F-45CB-B68E-254E46348037}" destId="{6BB5E863-4638-4E1D-BFDE-399D028AC4ED}" srcOrd="17" destOrd="0" presId="urn:microsoft.com/office/officeart/2005/8/layout/target3"/>
    <dgm:cxn modelId="{8ECF2348-7DC9-4EB1-86FB-4A62B8BCE800}" type="presParOf" srcId="{333A1088-737F-45CB-B68E-254E46348037}" destId="{5A5FFA88-C948-4069-8E93-59FA12366E83}" srcOrd="18" destOrd="0" presId="urn:microsoft.com/office/officeart/2005/8/layout/target3"/>
    <dgm:cxn modelId="{3B2D9F92-9AD3-4849-86CE-57D57F2D9AA4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8169776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1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Lokální uživatelské účty v Linuxu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06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 jednom počítači můžeme mít více uživatelských účtů, kdy každý má své uživatelské prostředí (nastavení, plochu, složky...)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Účty mohou být chráněny heslem.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/>
              <a:t>Učet </a:t>
            </a:r>
            <a:r>
              <a:rPr lang="cs-CZ" dirty="0" smtClean="0"/>
              <a:t>ROOT je jediný, který může spravovat – měnit systémová nastavení. 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Vytvoření účtů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/>
              <a:t>U</a:t>
            </a:r>
            <a:r>
              <a:rPr lang="cs-CZ" dirty="0" smtClean="0"/>
              <a:t>živatelský účet ROOT se vytváří již při instalaci systému.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Další účty vytváříme sami, ale pouze z pozice ROOT.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K účtu ROOT se přihlásí pouze uživatelé typu </a:t>
            </a:r>
            <a:r>
              <a:rPr lang="cs-CZ" dirty="0" err="1" smtClean="0"/>
              <a:t>Administrators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</a:t>
            </a:r>
            <a:r>
              <a:rPr lang="cs-CZ" dirty="0"/>
              <a:t>účtů v GUI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systémovém nastavení vybereme položku uživatelské účty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194654"/>
            <a:ext cx="5256584" cy="4663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účtů v GUI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Kliknutím na tlačítko + se nám otevře položka na vytvoření nového uživatele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17" y="3259346"/>
            <a:ext cx="9144000" cy="3589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Nastavení hesla v GUI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Vybereme uživatele kterého chceme editovat a zobrazí se nám okno s možnostmi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16094"/>
            <a:ext cx="7037387" cy="415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509" y="4207549"/>
            <a:ext cx="3648010" cy="2650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účtu na konzoli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Nový učet vytváříme z pozice uživatele ROOT (SUDO) příkazem ADDUSER s názvem uživatele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98166"/>
            <a:ext cx="6480720" cy="4145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Soubor s </a:t>
            </a:r>
            <a:r>
              <a:rPr lang="cs-CZ" dirty="0" err="1" smtClean="0"/>
              <a:t>uživately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Všichni uživatelé (i ti systémový) jsou uloženi v souboru PASSWD v adresáři ETC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558" y="2780928"/>
            <a:ext cx="6604625" cy="2543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558" y="5324289"/>
            <a:ext cx="6604625" cy="1050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Změna hesla na konzoli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4352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Příkaz pro změnu hesla je PASSWD, kde si uživatel mění heslo sám nebo jej muže změnit ROOT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79228"/>
            <a:ext cx="790887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r>
              <a:rPr lang="en-US" sz="2400" dirty="0"/>
              <a:t>[2]</a:t>
            </a:r>
            <a:r>
              <a:rPr lang="cs-CZ" sz="2400" dirty="0"/>
              <a:t> </a:t>
            </a:r>
            <a:r>
              <a:rPr lang="cs-CZ" sz="2400" dirty="0" smtClean="0"/>
              <a:t>Nápověda OS Linux </a:t>
            </a:r>
            <a:r>
              <a:rPr lang="cs-CZ" sz="2400" dirty="0" err="1" smtClean="0"/>
              <a:t>Ubuntu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8092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/>
              <a:t>[3]</a:t>
            </a:r>
            <a:r>
              <a:rPr lang="cs-CZ" sz="2400" dirty="0"/>
              <a:t> </a:t>
            </a:r>
            <a:r>
              <a:rPr lang="cs-CZ" sz="2400" dirty="0" smtClean="0"/>
              <a:t>Obrázky použity z OS </a:t>
            </a:r>
            <a:r>
              <a:rPr lang="cs-CZ" sz="2400" dirty="0"/>
              <a:t>Linux </a:t>
            </a:r>
            <a:r>
              <a:rPr lang="cs-CZ" sz="2400" dirty="0" err="1"/>
              <a:t>Ubuntu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673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/>
              <a:t>Metodický list č. 17 – </a:t>
            </a:r>
            <a:r>
              <a:rPr lang="cs-CZ" sz="3200" dirty="0" smtClean="0"/>
              <a:t>uživatelské účty v Linuxu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účet, skupina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vytvářet a zařazovat uživatele v OS Linux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smtClean="0"/>
              <a:t>: Prezentace slouží jako návod pro vytvoření uživatelů a zařazení do skupin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299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Lokální uživatelské účty v Linuxu</vt:lpstr>
      <vt:lpstr>Vytvoření účtů</vt:lpstr>
      <vt:lpstr>Vytvoření účtů v GUI</vt:lpstr>
      <vt:lpstr>Vytvoření účtů v GUI</vt:lpstr>
      <vt:lpstr>Nastavení hesla v GUI</vt:lpstr>
      <vt:lpstr>Vytvoření účtu na konzoli</vt:lpstr>
      <vt:lpstr>Soubor s uživately</vt:lpstr>
      <vt:lpstr>Změna hesla na konzoli</vt:lpstr>
      <vt:lpstr>Prezentace aplikace PowerPoint</vt:lpstr>
      <vt:lpstr>Metodický list č. 17 – uživatelské účty v Linuxu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28</cp:revision>
  <dcterms:created xsi:type="dcterms:W3CDTF">2012-09-16T12:33:35Z</dcterms:created>
  <dcterms:modified xsi:type="dcterms:W3CDTF">2013-02-28T10:17:38Z</dcterms:modified>
</cp:coreProperties>
</file>