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69" r:id="rId3"/>
    <p:sldId id="287" r:id="rId4"/>
    <p:sldId id="272" r:id="rId5"/>
    <p:sldId id="270" r:id="rId6"/>
    <p:sldId id="271" r:id="rId7"/>
    <p:sldId id="290" r:id="rId8"/>
    <p:sldId id="28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96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 PROJEKTU: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S0Š Net Office Orlová, spol. s r.o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Petr Poledník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NÁZEV ŠABLONY: </a:t>
          </a:r>
          <a:r>
            <a:rPr lang="cs-CZ" sz="1600" dirty="0" smtClean="0"/>
            <a:t>III/2 – Inovace a zkvalitnění výuky prostřednictvím ICT</a:t>
          </a:r>
          <a:endParaRPr lang="cs-CZ" sz="11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CZ.1.07/1.5.00/34.0458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A63EDE5-DDCC-4685-9D22-4040DDB362D7}" type="presOf" srcId="{4C35D32F-0EAB-4CD7-82EE-45574DC2A586}" destId="{890E4F0B-2866-4A3F-A3C7-2A14B1797930}" srcOrd="1" destOrd="0" presId="urn:microsoft.com/office/officeart/2005/8/layout/target3"/>
    <dgm:cxn modelId="{522F3943-5974-41B3-B171-5A567E1BE166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6680E03-4B08-49EF-80CC-4E25303AF00E}" type="presOf" srcId="{757F3AB3-0718-4624-B441-E567A8F0AB56}" destId="{333A1088-737F-45CB-B68E-254E46348037}" srcOrd="0" destOrd="0" presId="urn:microsoft.com/office/officeart/2005/8/layout/target3"/>
    <dgm:cxn modelId="{44378E92-C9BC-4B51-81F5-FEA4E9A684A0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7F8374E-576C-4613-A8D9-BB5411CA4D95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07DB1A0-E3F8-406D-829F-B78659048322}" type="presOf" srcId="{B651F6E3-6281-48DB-9319-2AEAFDAE7572}" destId="{619D679B-A015-4ECF-8348-D1034C574F40}" srcOrd="0" destOrd="0" presId="urn:microsoft.com/office/officeart/2005/8/layout/target3"/>
    <dgm:cxn modelId="{F0B8DF13-77BB-423C-8B38-9E224E52467B}" type="presOf" srcId="{4C35D32F-0EAB-4CD7-82EE-45574DC2A586}" destId="{8BEBB6EC-1DAA-4CAC-8A25-BC0FCBD5DBD5}" srcOrd="0" destOrd="0" presId="urn:microsoft.com/office/officeart/2005/8/layout/target3"/>
    <dgm:cxn modelId="{CD736BAC-CAE8-46F1-B184-E42919CBA013}" type="presOf" srcId="{D1B46980-6531-4606-95E6-44980827E919}" destId="{2BE915AB-18AA-4053-B92C-3BFC9ED204BB}" srcOrd="1" destOrd="0" presId="urn:microsoft.com/office/officeart/2005/8/layout/target3"/>
    <dgm:cxn modelId="{A81173CC-CE66-436A-9CEB-31EF13715A68}" type="presOf" srcId="{B651F6E3-6281-48DB-9319-2AEAFDAE7572}" destId="{6BB5E863-4638-4E1D-BFDE-399D028AC4ED}" srcOrd="1" destOrd="0" presId="urn:microsoft.com/office/officeart/2005/8/layout/target3"/>
    <dgm:cxn modelId="{2AC8909C-08FE-4942-973F-D7714364F70A}" type="presOf" srcId="{D1B46980-6531-4606-95E6-44980827E919}" destId="{6140AFEC-043D-4C43-A2F9-D0F5331DF3A3}" srcOrd="0" destOrd="0" presId="urn:microsoft.com/office/officeart/2005/8/layout/target3"/>
    <dgm:cxn modelId="{FFC4C4B3-AB2A-4726-ACE1-D561E782CAFC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3F70324-CBE2-4D20-B5BD-7AAC7706BB5C}" type="presParOf" srcId="{333A1088-737F-45CB-B68E-254E46348037}" destId="{F5ABB229-8D3B-4694-996A-96F23CF14429}" srcOrd="0" destOrd="0" presId="urn:microsoft.com/office/officeart/2005/8/layout/target3"/>
    <dgm:cxn modelId="{7ED9B184-1377-467E-B0E8-F78F65B4B1F0}" type="presParOf" srcId="{333A1088-737F-45CB-B68E-254E46348037}" destId="{F41139FD-01EE-4571-8B17-4FB00FC51163}" srcOrd="1" destOrd="0" presId="urn:microsoft.com/office/officeart/2005/8/layout/target3"/>
    <dgm:cxn modelId="{C1304235-370D-4866-B975-B23D4BB0C2AF}" type="presParOf" srcId="{333A1088-737F-45CB-B68E-254E46348037}" destId="{D005CE8C-CC26-4C3E-AC11-E15060ECD759}" srcOrd="2" destOrd="0" presId="urn:microsoft.com/office/officeart/2005/8/layout/target3"/>
    <dgm:cxn modelId="{9090DC5B-8447-4C94-B3E9-0D775E9A4364}" type="presParOf" srcId="{333A1088-737F-45CB-B68E-254E46348037}" destId="{2C702D82-9B77-49B7-9568-BB8EB47C3372}" srcOrd="3" destOrd="0" presId="urn:microsoft.com/office/officeart/2005/8/layout/target3"/>
    <dgm:cxn modelId="{68038F0C-3BDF-4793-B51E-3F7E3419FD50}" type="presParOf" srcId="{333A1088-737F-45CB-B68E-254E46348037}" destId="{A52A0455-90FF-4808-ABD0-F02540D31D5A}" srcOrd="4" destOrd="0" presId="urn:microsoft.com/office/officeart/2005/8/layout/target3"/>
    <dgm:cxn modelId="{2941E1D0-1FAB-4F8F-B64A-B721E8108614}" type="presParOf" srcId="{333A1088-737F-45CB-B68E-254E46348037}" destId="{6140AFEC-043D-4C43-A2F9-D0F5331DF3A3}" srcOrd="5" destOrd="0" presId="urn:microsoft.com/office/officeart/2005/8/layout/target3"/>
    <dgm:cxn modelId="{03891F6F-E62B-45D5-B53B-872A66E6FC14}" type="presParOf" srcId="{333A1088-737F-45CB-B68E-254E46348037}" destId="{9358AC05-5D7D-4327-9F80-1AD486AEA664}" srcOrd="6" destOrd="0" presId="urn:microsoft.com/office/officeart/2005/8/layout/target3"/>
    <dgm:cxn modelId="{FFAF0211-AE1A-4A8F-B322-65D872AD7F8F}" type="presParOf" srcId="{333A1088-737F-45CB-B68E-254E46348037}" destId="{313FC574-E1CD-4FB4-B054-0B805CE0447D}" srcOrd="7" destOrd="0" presId="urn:microsoft.com/office/officeart/2005/8/layout/target3"/>
    <dgm:cxn modelId="{941B1A64-1FE2-4C2D-8D26-81768DC64377}" type="presParOf" srcId="{333A1088-737F-45CB-B68E-254E46348037}" destId="{619D679B-A015-4ECF-8348-D1034C574F40}" srcOrd="8" destOrd="0" presId="urn:microsoft.com/office/officeart/2005/8/layout/target3"/>
    <dgm:cxn modelId="{8F1C5BBD-172D-440E-AB54-76DEEBF0FF49}" type="presParOf" srcId="{333A1088-737F-45CB-B68E-254E46348037}" destId="{322283A8-4A27-4CDA-BAE3-F381106A9174}" srcOrd="9" destOrd="0" presId="urn:microsoft.com/office/officeart/2005/8/layout/target3"/>
    <dgm:cxn modelId="{AA69C96F-ECAD-4E6C-9360-AE6DF030C011}" type="presParOf" srcId="{333A1088-737F-45CB-B68E-254E46348037}" destId="{FFC9F71D-1B4F-4AD9-A4A6-86ADEFC8AF5C}" srcOrd="10" destOrd="0" presId="urn:microsoft.com/office/officeart/2005/8/layout/target3"/>
    <dgm:cxn modelId="{8711A32C-40A6-480E-9029-2FD007DE6A7E}" type="presParOf" srcId="{333A1088-737F-45CB-B68E-254E46348037}" destId="{25B08C86-7E15-44DC-BE7F-FFB55DD49D12}" srcOrd="11" destOrd="0" presId="urn:microsoft.com/office/officeart/2005/8/layout/target3"/>
    <dgm:cxn modelId="{0DE28FA5-CC46-4CBB-BC02-247DF64CBA9B}" type="presParOf" srcId="{333A1088-737F-45CB-B68E-254E46348037}" destId="{76644BE8-9D7C-4C09-B250-3D10AF48CBB7}" srcOrd="12" destOrd="0" presId="urn:microsoft.com/office/officeart/2005/8/layout/target3"/>
    <dgm:cxn modelId="{5AE33CE7-8A29-482D-A841-08FE7AA97F22}" type="presParOf" srcId="{333A1088-737F-45CB-B68E-254E46348037}" destId="{EE85B701-7295-41C0-BA7A-34D3756A2AE6}" srcOrd="13" destOrd="0" presId="urn:microsoft.com/office/officeart/2005/8/layout/target3"/>
    <dgm:cxn modelId="{3B5D8D29-8B6B-41D7-B119-220FDE1EDFC4}" type="presParOf" srcId="{333A1088-737F-45CB-B68E-254E46348037}" destId="{8BEBB6EC-1DAA-4CAC-8A25-BC0FCBD5DBD5}" srcOrd="14" destOrd="0" presId="urn:microsoft.com/office/officeart/2005/8/layout/target3"/>
    <dgm:cxn modelId="{82EED786-EC41-4C79-A937-ADA00A23E43A}" type="presParOf" srcId="{333A1088-737F-45CB-B68E-254E46348037}" destId="{AED2198E-93D5-4001-81B4-73124B309672}" srcOrd="15" destOrd="0" presId="urn:microsoft.com/office/officeart/2005/8/layout/target3"/>
    <dgm:cxn modelId="{CE2E40F7-DAAE-4DFB-B195-642CFA43C694}" type="presParOf" srcId="{333A1088-737F-45CB-B68E-254E46348037}" destId="{2BE915AB-18AA-4053-B92C-3BFC9ED204BB}" srcOrd="16" destOrd="0" presId="urn:microsoft.com/office/officeart/2005/8/layout/target3"/>
    <dgm:cxn modelId="{5775CEC3-1443-440B-913D-ABE33687A8C5}" type="presParOf" srcId="{333A1088-737F-45CB-B68E-254E46348037}" destId="{6BB5E863-4638-4E1D-BFDE-399D028AC4ED}" srcOrd="17" destOrd="0" presId="urn:microsoft.com/office/officeart/2005/8/layout/target3"/>
    <dgm:cxn modelId="{16AE2BBF-70F7-4BB6-B1E9-EB919BAA7377}" type="presParOf" srcId="{333A1088-737F-45CB-B68E-254E46348037}" destId="{5A5FFA88-C948-4069-8E93-59FA12366E83}" srcOrd="18" destOrd="0" presId="urn:microsoft.com/office/officeart/2005/8/layout/target3"/>
    <dgm:cxn modelId="{D04D2AE9-C5EE-4179-BC02-3CBDCC74C398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17873" y="0"/>
          <a:ext cx="6503007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S0Š Net Office Orlová, spol. s r.o</a:t>
          </a:r>
          <a:endParaRPr lang="cs-CZ" sz="2000" kern="1200" dirty="0"/>
        </a:p>
      </dsp:txBody>
      <dsp:txXfrm>
        <a:off x="1417873" y="0"/>
        <a:ext cx="6503007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503007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Petr Poledník</a:t>
          </a:r>
          <a:endParaRPr lang="cs-CZ" sz="1400" kern="1200" dirty="0"/>
        </a:p>
      </dsp:txBody>
      <dsp:txXfrm>
        <a:off x="1417873" y="453719"/>
        <a:ext cx="6503007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503007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 Podpora výuky v technických oborech </a:t>
          </a:r>
          <a:endParaRPr lang="cs-CZ" sz="1400" kern="1200" dirty="0"/>
        </a:p>
      </dsp:txBody>
      <dsp:txXfrm>
        <a:off x="1417873" y="907438"/>
        <a:ext cx="6503007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503007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ŠABLONY: </a:t>
          </a:r>
          <a:r>
            <a:rPr lang="cs-CZ" sz="1600" kern="1200" dirty="0" smtClean="0"/>
            <a:t>III/2 – Inovace a zkvalitnění výuky prostřednictvím ICT</a:t>
          </a:r>
          <a:endParaRPr lang="cs-CZ" sz="1100" kern="1200" dirty="0"/>
        </a:p>
      </dsp:txBody>
      <dsp:txXfrm>
        <a:off x="1417873" y="1361158"/>
        <a:ext cx="6503007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503007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 </a:t>
          </a:r>
          <a:endParaRPr lang="cs-CZ" sz="2000" kern="1200" dirty="0"/>
        </a:p>
      </dsp:txBody>
      <dsp:txXfrm>
        <a:off x="1417873" y="1814877"/>
        <a:ext cx="6503007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38169776"/>
              </p:ext>
            </p:extLst>
          </p:nvPr>
        </p:nvGraphicFramePr>
        <p:xfrm>
          <a:off x="611560" y="620688"/>
          <a:ext cx="7920880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013176"/>
            <a:ext cx="5407152" cy="104546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771800" y="3861048"/>
            <a:ext cx="40324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/>
              <a:t>TÉMA: Počítačové systémy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911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Sdílení souborů v </a:t>
            </a:r>
            <a:r>
              <a:rPr lang="cs-CZ" dirty="0" err="1" smtClean="0"/>
              <a:t>síťi</a:t>
            </a:r>
            <a:r>
              <a:rPr lang="cs-CZ" dirty="0" smtClean="0"/>
              <a:t> Linux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Sdílení souborů je jednou ze základních síťových služeb.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Pro přenos dat využíváme protokol FTP. Takže pro práci s daty používají FTP příkazy. </a:t>
            </a:r>
          </a:p>
          <a:p>
            <a:pPr>
              <a:buNone/>
            </a:pPr>
            <a:r>
              <a:rPr lang="cs-CZ" dirty="0" smtClean="0"/>
              <a:t>  </a:t>
            </a:r>
          </a:p>
          <a:p>
            <a:pPr>
              <a:buNone/>
            </a:pPr>
            <a:r>
              <a:rPr lang="cs-CZ" dirty="0" smtClean="0"/>
              <a:t>Uživatelé se autorizují pomocí jmena a hesla.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Připojení v GUI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Při procházení sítě se mi zobrazí síťové objekty sdílející data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106" y="2276872"/>
            <a:ext cx="6134381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23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Připojení v GUI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1216" y="155679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Při vstupu ke chráně sdílené složce je zapotřebí autentizace 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593" y="2204864"/>
            <a:ext cx="6099407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Příkazy FTP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755576" y="1700808"/>
            <a:ext cx="8003232" cy="28369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600" dirty="0" smtClean="0"/>
              <a:t>help </a:t>
            </a:r>
            <a:r>
              <a:rPr lang="en-US" sz="1600" dirty="0"/>
              <a:t>[</a:t>
            </a:r>
            <a:r>
              <a:rPr lang="en-US" sz="1600" dirty="0" err="1"/>
              <a:t>příkaz</a:t>
            </a:r>
            <a:r>
              <a:rPr lang="en-US" sz="1600" dirty="0"/>
              <a:t>] </a:t>
            </a:r>
            <a:r>
              <a:rPr lang="cs-CZ" sz="1600" dirty="0" smtClean="0"/>
              <a:t>		</a:t>
            </a:r>
            <a:r>
              <a:rPr lang="en-US" sz="1600" dirty="0" err="1" smtClean="0"/>
              <a:t>detailní</a:t>
            </a:r>
            <a:r>
              <a:rPr lang="en-US" sz="1600" dirty="0" smtClean="0"/>
              <a:t> </a:t>
            </a:r>
            <a:r>
              <a:rPr lang="en-US" sz="1600" dirty="0" err="1"/>
              <a:t>informace</a:t>
            </a:r>
            <a:r>
              <a:rPr lang="en-US" sz="1600" dirty="0"/>
              <a:t> o </a:t>
            </a:r>
            <a:r>
              <a:rPr lang="en-US" sz="1600" dirty="0" err="1"/>
              <a:t>konkrétním</a:t>
            </a:r>
            <a:r>
              <a:rPr lang="en-US" sz="1600" dirty="0"/>
              <a:t> </a:t>
            </a:r>
            <a:r>
              <a:rPr lang="en-US" sz="1600" dirty="0" err="1"/>
              <a:t>příkazu</a:t>
            </a:r>
            <a:endParaRPr lang="en-US" sz="1600" dirty="0"/>
          </a:p>
          <a:p>
            <a:pPr marL="0" indent="0">
              <a:buNone/>
            </a:pPr>
            <a:r>
              <a:rPr lang="en-US" sz="1600" dirty="0"/>
              <a:t>open </a:t>
            </a:r>
            <a:r>
              <a:rPr lang="cs-CZ" sz="1600" dirty="0" smtClean="0"/>
              <a:t>			</a:t>
            </a:r>
            <a:r>
              <a:rPr lang="en-US" sz="1600" dirty="0" err="1" smtClean="0"/>
              <a:t>adresa</a:t>
            </a:r>
            <a:r>
              <a:rPr lang="en-US" sz="1600" dirty="0" smtClean="0"/>
              <a:t> </a:t>
            </a:r>
            <a:r>
              <a:rPr lang="en-US" sz="1600" dirty="0" err="1"/>
              <a:t>otevírá</a:t>
            </a:r>
            <a:r>
              <a:rPr lang="en-US" sz="1600" dirty="0"/>
              <a:t> </a:t>
            </a:r>
            <a:r>
              <a:rPr lang="en-US" sz="1600" dirty="0" err="1"/>
              <a:t>spojení</a:t>
            </a:r>
            <a:r>
              <a:rPr lang="en-US" sz="1600" dirty="0"/>
              <a:t> se </a:t>
            </a:r>
            <a:r>
              <a:rPr lang="en-US" sz="1600" dirty="0" err="1"/>
              <a:t>vzdáleným</a:t>
            </a:r>
            <a:r>
              <a:rPr lang="en-US" sz="1600" dirty="0"/>
              <a:t> </a:t>
            </a:r>
            <a:r>
              <a:rPr lang="en-US" sz="1600" dirty="0" err="1"/>
              <a:t>počítačem</a:t>
            </a:r>
            <a:endParaRPr lang="en-US" sz="1600" dirty="0"/>
          </a:p>
          <a:p>
            <a:pPr marL="0" indent="0">
              <a:buNone/>
            </a:pPr>
            <a:r>
              <a:rPr lang="en-US" sz="1600" dirty="0"/>
              <a:t>cd </a:t>
            </a:r>
            <a:r>
              <a:rPr lang="cs-CZ" sz="1600" dirty="0" smtClean="0"/>
              <a:t>			</a:t>
            </a:r>
            <a:r>
              <a:rPr lang="en-US" sz="1600" dirty="0" err="1" smtClean="0"/>
              <a:t>adresar</a:t>
            </a:r>
            <a:r>
              <a:rPr lang="en-US" sz="1600" dirty="0" smtClean="0"/>
              <a:t> </a:t>
            </a:r>
            <a:r>
              <a:rPr lang="en-US" sz="1600" dirty="0" err="1"/>
              <a:t>změna</a:t>
            </a:r>
            <a:r>
              <a:rPr lang="en-US" sz="1600" dirty="0"/>
              <a:t> </a:t>
            </a:r>
            <a:r>
              <a:rPr lang="en-US" sz="1600" dirty="0" err="1"/>
              <a:t>adresáře</a:t>
            </a:r>
            <a:endParaRPr lang="en-US" sz="1600" dirty="0"/>
          </a:p>
          <a:p>
            <a:pPr marL="0" indent="0">
              <a:buNone/>
            </a:pPr>
            <a:r>
              <a:rPr lang="en-US" sz="1600" dirty="0" err="1"/>
              <a:t>dir</a:t>
            </a:r>
            <a:r>
              <a:rPr lang="en-US" sz="1600" dirty="0"/>
              <a:t>, </a:t>
            </a:r>
            <a:r>
              <a:rPr lang="en-US" sz="1600" dirty="0" err="1"/>
              <a:t>ls</a:t>
            </a:r>
            <a:r>
              <a:rPr lang="en-US" sz="1600" dirty="0"/>
              <a:t> </a:t>
            </a:r>
            <a:r>
              <a:rPr lang="cs-CZ" sz="1600" dirty="0" smtClean="0"/>
              <a:t>			</a:t>
            </a:r>
            <a:r>
              <a:rPr lang="en-US" sz="1600" dirty="0" err="1" smtClean="0"/>
              <a:t>výpis</a:t>
            </a:r>
            <a:r>
              <a:rPr lang="en-US" sz="1600" dirty="0" smtClean="0"/>
              <a:t> </a:t>
            </a:r>
            <a:r>
              <a:rPr lang="en-US" sz="1600" dirty="0" err="1"/>
              <a:t>adresáře</a:t>
            </a:r>
            <a:endParaRPr lang="en-US" sz="1600" dirty="0"/>
          </a:p>
          <a:p>
            <a:pPr marL="0" indent="0">
              <a:buNone/>
            </a:pPr>
            <a:r>
              <a:rPr lang="en-US" sz="1600" dirty="0" err="1"/>
              <a:t>pwd</a:t>
            </a:r>
            <a:r>
              <a:rPr lang="en-US" sz="1600" dirty="0"/>
              <a:t> </a:t>
            </a:r>
            <a:r>
              <a:rPr lang="cs-CZ" sz="1600" dirty="0" smtClean="0"/>
              <a:t>			</a:t>
            </a:r>
            <a:r>
              <a:rPr lang="en-US" sz="1600" dirty="0" err="1" smtClean="0"/>
              <a:t>aktuální</a:t>
            </a:r>
            <a:r>
              <a:rPr lang="en-US" sz="1600" dirty="0" smtClean="0"/>
              <a:t> </a:t>
            </a:r>
            <a:r>
              <a:rPr lang="en-US" sz="1600" dirty="0" err="1"/>
              <a:t>adresář</a:t>
            </a:r>
            <a:endParaRPr lang="en-US" sz="1600" dirty="0"/>
          </a:p>
          <a:p>
            <a:pPr marL="0" indent="0">
              <a:buNone/>
            </a:pPr>
            <a:r>
              <a:rPr lang="en-US" sz="1600" dirty="0"/>
              <a:t>get </a:t>
            </a:r>
            <a:r>
              <a:rPr lang="en-US" sz="1600" dirty="0" err="1"/>
              <a:t>soubor</a:t>
            </a:r>
            <a:r>
              <a:rPr lang="en-US" sz="1600" dirty="0"/>
              <a:t> [local] </a:t>
            </a:r>
            <a:r>
              <a:rPr lang="cs-CZ" sz="1600" dirty="0" smtClean="0"/>
              <a:t>		</a:t>
            </a:r>
            <a:r>
              <a:rPr lang="en-US" sz="1600" dirty="0" err="1" smtClean="0"/>
              <a:t>kopíruje</a:t>
            </a:r>
            <a:r>
              <a:rPr lang="en-US" sz="1600" dirty="0" smtClean="0"/>
              <a:t> </a:t>
            </a:r>
            <a:r>
              <a:rPr lang="en-US" sz="1600" dirty="0" err="1"/>
              <a:t>soubor</a:t>
            </a:r>
            <a:r>
              <a:rPr lang="en-US" sz="1600" dirty="0"/>
              <a:t> </a:t>
            </a:r>
            <a:r>
              <a:rPr lang="en-US" sz="1600" dirty="0" err="1"/>
              <a:t>ze</a:t>
            </a:r>
            <a:r>
              <a:rPr lang="en-US" sz="1600" dirty="0"/>
              <a:t> </a:t>
            </a:r>
            <a:r>
              <a:rPr lang="en-US" sz="1600" dirty="0" err="1"/>
              <a:t>vzdáleného</a:t>
            </a:r>
            <a:r>
              <a:rPr lang="en-US" sz="1600" dirty="0"/>
              <a:t> </a:t>
            </a:r>
            <a:r>
              <a:rPr lang="en-US" sz="1600" dirty="0" err="1"/>
              <a:t>adresáře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</a:t>
            </a:r>
            <a:r>
              <a:rPr lang="en-US" sz="1600" dirty="0" err="1"/>
              <a:t>lokální</a:t>
            </a:r>
            <a:r>
              <a:rPr lang="en-US" sz="1600" dirty="0"/>
              <a:t> </a:t>
            </a:r>
            <a:r>
              <a:rPr lang="en-US" sz="1600" dirty="0" err="1"/>
              <a:t>počítač</a:t>
            </a:r>
            <a:r>
              <a:rPr lang="en-US" sz="1600" dirty="0"/>
              <a:t>.</a:t>
            </a:r>
          </a:p>
          <a:p>
            <a:pPr marL="0" indent="0">
              <a:buNone/>
            </a:pPr>
            <a:r>
              <a:rPr lang="en-US" sz="1600" dirty="0" smtClean="0"/>
              <a:t>put </a:t>
            </a:r>
            <a:r>
              <a:rPr lang="en-US" sz="1600" dirty="0" err="1"/>
              <a:t>soubor</a:t>
            </a:r>
            <a:r>
              <a:rPr lang="en-US" sz="1600" dirty="0"/>
              <a:t> [</a:t>
            </a:r>
            <a:r>
              <a:rPr lang="en-US" sz="1600" dirty="0" err="1"/>
              <a:t>vzdálený</a:t>
            </a:r>
            <a:r>
              <a:rPr lang="en-US" sz="1600" dirty="0"/>
              <a:t>] </a:t>
            </a:r>
            <a:r>
              <a:rPr lang="cs-CZ" sz="1600" dirty="0" smtClean="0"/>
              <a:t>	</a:t>
            </a:r>
            <a:r>
              <a:rPr lang="en-US" sz="1600" dirty="0" err="1" smtClean="0"/>
              <a:t>přenáší</a:t>
            </a:r>
            <a:r>
              <a:rPr lang="en-US" sz="1600" dirty="0" smtClean="0"/>
              <a:t> </a:t>
            </a:r>
            <a:r>
              <a:rPr lang="en-US" sz="1600" dirty="0" err="1"/>
              <a:t>soubor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</a:t>
            </a:r>
            <a:r>
              <a:rPr lang="en-US" sz="1600" dirty="0" err="1"/>
              <a:t>vzdálený</a:t>
            </a:r>
            <a:r>
              <a:rPr lang="en-US" sz="1600" dirty="0"/>
              <a:t> </a:t>
            </a:r>
            <a:r>
              <a:rPr lang="en-US" sz="1600" dirty="0" err="1"/>
              <a:t>počítač</a:t>
            </a:r>
            <a:r>
              <a:rPr lang="en-US" sz="1600" dirty="0"/>
              <a:t>.</a:t>
            </a:r>
          </a:p>
          <a:p>
            <a:pPr marL="0" indent="0">
              <a:buNone/>
            </a:pPr>
            <a:r>
              <a:rPr lang="en-US" sz="1600" dirty="0" smtClean="0"/>
              <a:t>close </a:t>
            </a:r>
            <a:r>
              <a:rPr lang="cs-CZ" sz="1600" dirty="0" smtClean="0"/>
              <a:t>			</a:t>
            </a:r>
            <a:r>
              <a:rPr lang="en-US" sz="1600" dirty="0" err="1" smtClean="0"/>
              <a:t>uzavírá</a:t>
            </a:r>
            <a:r>
              <a:rPr lang="en-US" sz="1600" dirty="0" smtClean="0"/>
              <a:t> </a:t>
            </a:r>
            <a:r>
              <a:rPr lang="en-US" sz="1600" dirty="0" err="1"/>
              <a:t>dříve</a:t>
            </a:r>
            <a:r>
              <a:rPr lang="en-US" sz="1600" dirty="0"/>
              <a:t> </a:t>
            </a:r>
            <a:r>
              <a:rPr lang="en-US" sz="1600" dirty="0" err="1"/>
              <a:t>otevřené</a:t>
            </a:r>
            <a:r>
              <a:rPr lang="en-US" sz="1600" dirty="0"/>
              <a:t> </a:t>
            </a:r>
            <a:r>
              <a:rPr lang="en-US" sz="1600" dirty="0" err="1"/>
              <a:t>spojení</a:t>
            </a:r>
            <a:r>
              <a:rPr lang="en-US" sz="1600" dirty="0"/>
              <a:t>, ale program FTP </a:t>
            </a:r>
            <a:r>
              <a:rPr lang="en-US" sz="1600" dirty="0" err="1"/>
              <a:t>není</a:t>
            </a:r>
            <a:r>
              <a:rPr lang="en-US" sz="1600" dirty="0"/>
              <a:t> </a:t>
            </a:r>
            <a:r>
              <a:rPr lang="en-US" sz="1600" dirty="0" err="1"/>
              <a:t>ukončen</a:t>
            </a:r>
            <a:endParaRPr lang="en-US" sz="1600" dirty="0"/>
          </a:p>
          <a:p>
            <a:pPr marL="0" indent="0">
              <a:buNone/>
            </a:pPr>
            <a:r>
              <a:rPr lang="en-US" sz="1600" dirty="0" smtClean="0"/>
              <a:t>quit</a:t>
            </a:r>
            <a:r>
              <a:rPr lang="en-US" sz="1600" dirty="0"/>
              <a:t>, </a:t>
            </a:r>
            <a:r>
              <a:rPr lang="en-US" sz="1600" dirty="0" smtClean="0"/>
              <a:t>by</a:t>
            </a:r>
            <a:r>
              <a:rPr lang="cs-CZ" sz="1600" dirty="0" smtClean="0"/>
              <a:t>e			</a:t>
            </a:r>
            <a:r>
              <a:rPr lang="en-US" sz="1600" dirty="0" err="1" smtClean="0"/>
              <a:t>ukončení</a:t>
            </a:r>
            <a:r>
              <a:rPr lang="en-US" sz="1600" dirty="0" smtClean="0"/>
              <a:t> </a:t>
            </a:r>
            <a:r>
              <a:rPr lang="en-US" sz="1600" dirty="0" err="1"/>
              <a:t>práce</a:t>
            </a:r>
            <a:r>
              <a:rPr lang="en-US" sz="1600" dirty="0"/>
              <a:t> s FTP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FTP přes konzoli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Zadám příkaz FTP s </a:t>
            </a:r>
            <a:r>
              <a:rPr lang="cs-CZ" dirty="0" err="1" smtClean="0"/>
              <a:t>IPadresou</a:t>
            </a:r>
            <a:r>
              <a:rPr lang="cs-CZ" dirty="0" smtClean="0"/>
              <a:t> stanice ke které se chci připojit.</a:t>
            </a:r>
          </a:p>
          <a:p>
            <a:pPr>
              <a:buNone/>
            </a:pPr>
            <a:r>
              <a:rPr lang="cs-CZ" dirty="0" smtClean="0"/>
              <a:t>Provedu autentizaci uživatele a dále pracuji se FTP příkazy.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33700"/>
            <a:ext cx="7673026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15616" y="548680"/>
            <a:ext cx="62646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 informací:</a:t>
            </a:r>
          </a:p>
          <a:p>
            <a:endParaRPr lang="cs-CZ" sz="2400" dirty="0"/>
          </a:p>
          <a:p>
            <a:r>
              <a:rPr lang="en-US" sz="2400" dirty="0"/>
              <a:t>[1]</a:t>
            </a:r>
            <a:r>
              <a:rPr lang="cs-CZ" sz="2400" dirty="0"/>
              <a:t> Vlastní </a:t>
            </a:r>
            <a:r>
              <a:rPr lang="cs-CZ" sz="2400" dirty="0" smtClean="0"/>
              <a:t>zdroje</a:t>
            </a:r>
          </a:p>
          <a:p>
            <a:r>
              <a:rPr lang="en-US" sz="2400" dirty="0"/>
              <a:t>[2]</a:t>
            </a:r>
            <a:r>
              <a:rPr lang="cs-CZ" sz="2400" dirty="0"/>
              <a:t> </a:t>
            </a:r>
            <a:r>
              <a:rPr lang="cs-CZ" sz="2400" dirty="0" smtClean="0"/>
              <a:t>Nápověda OS Linux </a:t>
            </a:r>
            <a:r>
              <a:rPr lang="cs-CZ" sz="2400" dirty="0" err="1" smtClean="0"/>
              <a:t>Ubuntu</a:t>
            </a:r>
            <a:endParaRPr lang="cs-CZ" sz="2400" dirty="0" smtClean="0"/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2780928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Citace:</a:t>
            </a:r>
          </a:p>
          <a:p>
            <a:endParaRPr lang="cs-CZ" sz="2400" dirty="0" smtClean="0"/>
          </a:p>
          <a:p>
            <a:r>
              <a:rPr lang="en-US" sz="2400" dirty="0"/>
              <a:t>[3]</a:t>
            </a:r>
            <a:r>
              <a:rPr lang="cs-CZ" sz="2400" dirty="0"/>
              <a:t> </a:t>
            </a:r>
            <a:r>
              <a:rPr lang="cs-CZ" sz="2400" dirty="0" smtClean="0"/>
              <a:t>Obrázky použity z OS </a:t>
            </a:r>
            <a:r>
              <a:rPr lang="cs-CZ" sz="2400" dirty="0"/>
              <a:t>Linux </a:t>
            </a:r>
            <a:r>
              <a:rPr lang="cs-CZ" sz="2400" dirty="0" err="1"/>
              <a:t>Ubuntu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9673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100" b="1" dirty="0" smtClean="0"/>
              <a:t>Metodický list č. 18 – </a:t>
            </a:r>
            <a:r>
              <a:rPr lang="cs-CZ" sz="3200" dirty="0" smtClean="0"/>
              <a:t>sdílení souborů v Linuxu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b="1" dirty="0" smtClean="0"/>
              <a:t>Zpracoval:</a:t>
            </a:r>
            <a:r>
              <a:rPr lang="cs-CZ" dirty="0" smtClean="0"/>
              <a:t> Bc. Petr Poledník</a:t>
            </a:r>
          </a:p>
          <a:p>
            <a:pPr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žáci středních škol</a:t>
            </a:r>
          </a:p>
          <a:p>
            <a:pPr>
              <a:buNone/>
            </a:pPr>
            <a:r>
              <a:rPr lang="cs-CZ" b="1" dirty="0" smtClean="0"/>
              <a:t>Rok vytvoření: </a:t>
            </a:r>
            <a:r>
              <a:rPr lang="cs-CZ" dirty="0" smtClean="0"/>
              <a:t>2012</a:t>
            </a:r>
          </a:p>
          <a:p>
            <a:pPr>
              <a:buNone/>
            </a:pPr>
            <a:r>
              <a:rPr lang="cs-CZ" b="1" dirty="0" smtClean="0"/>
              <a:t>Anotace a cíl: </a:t>
            </a:r>
            <a:r>
              <a:rPr lang="cs-CZ" dirty="0" smtClean="0"/>
              <a:t>sdílení souborů a jejich zabezpečení</a:t>
            </a:r>
          </a:p>
          <a:p>
            <a:pPr>
              <a:buNone/>
            </a:pPr>
            <a:r>
              <a:rPr lang="cs-CZ" b="1" dirty="0" smtClean="0"/>
              <a:t>Předpokládaný přínos (výstup): </a:t>
            </a:r>
            <a:r>
              <a:rPr lang="cs-CZ" dirty="0" smtClean="0"/>
              <a:t>žáci se naučí prakticky sdílet a zabezpečit data v OS Linux</a:t>
            </a:r>
          </a:p>
          <a:p>
            <a:pPr>
              <a:buNone/>
            </a:pPr>
            <a:r>
              <a:rPr lang="cs-CZ" b="1" dirty="0" smtClean="0"/>
              <a:t>Pomůcky</a:t>
            </a:r>
            <a:r>
              <a:rPr lang="cs-CZ" dirty="0" smtClean="0"/>
              <a:t>: dataprojektor, počítač</a:t>
            </a:r>
          </a:p>
          <a:p>
            <a:pPr>
              <a:buNone/>
            </a:pPr>
            <a:r>
              <a:rPr lang="cs-CZ" b="1" dirty="0" smtClean="0"/>
              <a:t>Předpokládaný čas: </a:t>
            </a:r>
            <a:r>
              <a:rPr lang="cs-CZ" dirty="0" smtClean="0"/>
              <a:t>30 minut</a:t>
            </a:r>
          </a:p>
          <a:p>
            <a:pPr>
              <a:buNone/>
            </a:pPr>
            <a:r>
              <a:rPr lang="cs-CZ" b="1" dirty="0" smtClean="0"/>
              <a:t>Postup</a:t>
            </a:r>
            <a:r>
              <a:rPr lang="cs-CZ" dirty="0" smtClean="0"/>
              <a:t>: Prezentace slouží jako návod pro sdílení souborů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Souhlasím se zveřejněním mého příspěvku v knižní či elektronické podobě, jako metodického materiálu.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215</Words>
  <Application>Microsoft Office PowerPoint</Application>
  <PresentationFormat>Předvádění na obrazovce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Sdílení souborů v síťi Linux</vt:lpstr>
      <vt:lpstr>Připojení v GUI</vt:lpstr>
      <vt:lpstr>Připojení v GUI</vt:lpstr>
      <vt:lpstr>Příkazy FTP</vt:lpstr>
      <vt:lpstr>FTP přes konzoli</vt:lpstr>
      <vt:lpstr>Prezentace aplikace PowerPoint</vt:lpstr>
      <vt:lpstr>Metodický list č. 18 – sdílení souborů v Linuxu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olga</dc:creator>
  <cp:lastModifiedBy>Mirka</cp:lastModifiedBy>
  <cp:revision>35</cp:revision>
  <dcterms:created xsi:type="dcterms:W3CDTF">2012-09-16T12:33:35Z</dcterms:created>
  <dcterms:modified xsi:type="dcterms:W3CDTF">2013-02-28T10:17:34Z</dcterms:modified>
</cp:coreProperties>
</file>