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71" r:id="rId4"/>
    <p:sldId id="266" r:id="rId5"/>
    <p:sldId id="267" r:id="rId6"/>
    <p:sldId id="270" r:id="rId7"/>
    <p:sldId id="268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434" y="-10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71480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Přihlášení skrze prohlížeč na </a:t>
            </a:r>
            <a:r>
              <a:rPr lang="cs-CZ" dirty="0" err="1" smtClean="0"/>
              <a:t>wifi</a:t>
            </a:r>
            <a:r>
              <a:rPr lang="cs-CZ" dirty="0" smtClean="0"/>
              <a:t>-</a:t>
            </a:r>
            <a:r>
              <a:rPr lang="cs-CZ" dirty="0" err="1" smtClean="0"/>
              <a:t>router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486037"/>
            <a:ext cx="6715172" cy="537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Změna </a:t>
            </a:r>
            <a:r>
              <a:rPr lang="cs-CZ" dirty="0" err="1" smtClean="0"/>
              <a:t>defautního</a:t>
            </a:r>
            <a:r>
              <a:rPr lang="cs-CZ" dirty="0" smtClean="0"/>
              <a:t> přístupového účtu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428736"/>
            <a:ext cx="6786801" cy="5429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</a:t>
            </a:r>
            <a:r>
              <a:rPr lang="cs-CZ" dirty="0" err="1" smtClean="0"/>
              <a:t>wifi</a:t>
            </a:r>
            <a:r>
              <a:rPr lang="cs-CZ" dirty="0" smtClean="0"/>
              <a:t> pomocí průvodce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1" y="1143146"/>
            <a:ext cx="7143800" cy="5714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Nastavení parametrů ze strany </a:t>
            </a:r>
            <a:r>
              <a:rPr lang="cs-CZ" sz="3600" dirty="0" err="1" smtClean="0"/>
              <a:t>providera</a:t>
            </a:r>
            <a:r>
              <a:rPr lang="cs-CZ" sz="3600" dirty="0" smtClean="0"/>
              <a:t> (WAN)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428889"/>
            <a:ext cx="6786610" cy="54291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428604"/>
            <a:ext cx="8229600" cy="1143000"/>
          </a:xfrm>
        </p:spPr>
        <p:txBody>
          <a:bodyPr/>
          <a:lstStyle/>
          <a:p>
            <a:r>
              <a:rPr lang="cs-CZ" dirty="0" smtClean="0"/>
              <a:t>Nastavení vnitřní sítě </a:t>
            </a:r>
            <a:r>
              <a:rPr lang="cs-CZ" dirty="0" err="1" smtClean="0"/>
              <a:t>wifi</a:t>
            </a:r>
            <a:r>
              <a:rPr lang="cs-CZ" dirty="0" smtClean="0"/>
              <a:t> (LAN)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5" y="1371740"/>
            <a:ext cx="6858048" cy="5486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 každé změně parametrů je potřeba zařízení restartovat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657483"/>
            <a:ext cx="6500858" cy="5200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5997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prostředí pro nastavení TL-WR1043ND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2</a:t>
            </a:r>
            <a:r>
              <a:rPr lang="cs-CZ" sz="3100" b="1" smtClean="0"/>
              <a:t> </a:t>
            </a:r>
            <a:r>
              <a:rPr lang="cs-CZ" sz="3100" b="1" dirty="0" smtClean="0"/>
              <a:t>– </a:t>
            </a:r>
            <a:r>
              <a:rPr lang="cs-CZ" sz="3200" dirty="0" smtClean="0"/>
              <a:t>Nastavení </a:t>
            </a:r>
            <a:r>
              <a:rPr lang="cs-CZ" sz="3200" dirty="0" err="1" smtClean="0"/>
              <a:t>wifi</a:t>
            </a:r>
            <a:r>
              <a:rPr lang="cs-CZ" sz="3200" dirty="0" smtClean="0"/>
              <a:t> podle průvodce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Nastavení </a:t>
            </a:r>
            <a:r>
              <a:rPr lang="cs-CZ" dirty="0" err="1" smtClean="0"/>
              <a:t>wifi</a:t>
            </a:r>
            <a:r>
              <a:rPr lang="cs-CZ" dirty="0" smtClean="0"/>
              <a:t> podle průvodce 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s </a:t>
            </a:r>
            <a:r>
              <a:rPr lang="cs-CZ" dirty="0" err="1" smtClean="0"/>
              <a:t>wifi</a:t>
            </a:r>
            <a:r>
              <a:rPr lang="cs-CZ" dirty="0" smtClean="0"/>
              <a:t>-</a:t>
            </a:r>
            <a:r>
              <a:rPr lang="cs-CZ" dirty="0" err="1" smtClean="0"/>
              <a:t>routerem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169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Přihlášení skrze prohlížeč na wifi-router</vt:lpstr>
      <vt:lpstr>Změna defautního přístupového účtu</vt:lpstr>
      <vt:lpstr>Nastavení wifi pomocí průvodce</vt:lpstr>
      <vt:lpstr>Nastavení parametrů ze strany providera (WAN)</vt:lpstr>
      <vt:lpstr>Nastavení vnitřní sítě wifi (LAN)</vt:lpstr>
      <vt:lpstr>Po každé změně parametrů je potřeba zařízení restartovat </vt:lpstr>
      <vt:lpstr>Snímek 8</vt:lpstr>
      <vt:lpstr>Metodický list č. 2 – Nastavení wifi podle průvodce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33</cp:revision>
  <dcterms:created xsi:type="dcterms:W3CDTF">2012-09-16T12:33:35Z</dcterms:created>
  <dcterms:modified xsi:type="dcterms:W3CDTF">2013-06-29T14:12:30Z</dcterms:modified>
</cp:coreProperties>
</file>