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9" r:id="rId5"/>
    <p:sldId id="270" r:id="rId6"/>
    <p:sldId id="272" r:id="rId7"/>
    <p:sldId id="271" r:id="rId8"/>
    <p:sldId id="273" r:id="rId9"/>
    <p:sldId id="274" r:id="rId10"/>
    <p:sldId id="275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164" y="-8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71480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Přihlášení skrze prohlížeč na </a:t>
            </a:r>
            <a:r>
              <a:rPr lang="cs-CZ" dirty="0" err="1" smtClean="0"/>
              <a:t>wifi</a:t>
            </a:r>
            <a:r>
              <a:rPr lang="cs-CZ" dirty="0" smtClean="0"/>
              <a:t>-</a:t>
            </a:r>
            <a:r>
              <a:rPr lang="cs-CZ" dirty="0" err="1" smtClean="0"/>
              <a:t>router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486037"/>
            <a:ext cx="6715172" cy="537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Nastavení </a:t>
            </a:r>
            <a:r>
              <a:rPr lang="cs-CZ" dirty="0" err="1" smtClean="0"/>
              <a:t>routeru</a:t>
            </a:r>
            <a:r>
              <a:rPr lang="cs-CZ" dirty="0" smtClean="0"/>
              <a:t> ze strany LAN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657483"/>
            <a:ext cx="6500858" cy="5200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Nastavení </a:t>
            </a:r>
            <a:r>
              <a:rPr lang="cs-CZ" dirty="0" err="1" smtClean="0"/>
              <a:t>routeru</a:t>
            </a:r>
            <a:r>
              <a:rPr lang="cs-CZ" dirty="0" smtClean="0"/>
              <a:t> ze strany WAN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657483"/>
            <a:ext cx="6500858" cy="5200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Nastavení </a:t>
            </a:r>
            <a:r>
              <a:rPr lang="cs-CZ" dirty="0" err="1" smtClean="0"/>
              <a:t>wifi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3" y="1600334"/>
            <a:ext cx="6572296" cy="5257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Šifrování </a:t>
            </a:r>
            <a:r>
              <a:rPr lang="cs-CZ" dirty="0" err="1" smtClean="0"/>
              <a:t>wifi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657483"/>
            <a:ext cx="6500858" cy="5200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MAC filtr </a:t>
            </a:r>
            <a:r>
              <a:rPr lang="cs-CZ" dirty="0" err="1" smtClean="0"/>
              <a:t>wifi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600334"/>
            <a:ext cx="6572296" cy="5257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MAC filtr </a:t>
            </a:r>
            <a:r>
              <a:rPr lang="cs-CZ" dirty="0" err="1" smtClean="0"/>
              <a:t>wifi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600334"/>
            <a:ext cx="6572296" cy="5257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Vložení zařízení do MAC </a:t>
            </a:r>
            <a:r>
              <a:rPr lang="cs-CZ" dirty="0" err="1" smtClean="0"/>
              <a:t>filteru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571612"/>
            <a:ext cx="6608200" cy="52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/>
          <a:lstStyle/>
          <a:p>
            <a:r>
              <a:rPr lang="cs-CZ" dirty="0" smtClean="0"/>
              <a:t>MAC filtr </a:t>
            </a:r>
            <a:r>
              <a:rPr lang="cs-CZ" dirty="0" err="1" smtClean="0"/>
              <a:t>wifi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543185"/>
            <a:ext cx="6643734" cy="5314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599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prostředí pro nastavení TL-WR1043ND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3</a:t>
            </a:r>
            <a:r>
              <a:rPr lang="cs-CZ" sz="3100" b="1" smtClean="0"/>
              <a:t> </a:t>
            </a:r>
            <a:r>
              <a:rPr lang="cs-CZ" sz="3100" b="1" dirty="0" smtClean="0"/>
              <a:t>– </a:t>
            </a:r>
            <a:r>
              <a:rPr lang="cs-CZ" sz="3200" dirty="0" smtClean="0"/>
              <a:t>Pokročilé nastavení </a:t>
            </a:r>
            <a:r>
              <a:rPr lang="cs-CZ" sz="3200" dirty="0" err="1" smtClean="0"/>
              <a:t>wifi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Pokročilé nastavení </a:t>
            </a:r>
            <a:r>
              <a:rPr lang="cs-CZ" dirty="0" err="1" smtClean="0"/>
              <a:t>wifi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s </a:t>
            </a:r>
            <a:r>
              <a:rPr lang="cs-CZ" dirty="0" err="1" smtClean="0"/>
              <a:t>wifi</a:t>
            </a:r>
            <a:r>
              <a:rPr lang="cs-CZ" dirty="0" smtClean="0"/>
              <a:t>-</a:t>
            </a:r>
            <a:r>
              <a:rPr lang="cs-CZ" dirty="0" err="1" smtClean="0"/>
              <a:t>routerem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164</Words>
  <Application>Microsoft Office PowerPoint</Application>
  <PresentationFormat>Předvádění na obrazovce (4:3)</PresentationFormat>
  <Paragraphs>32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Přihlášení skrze prohlížeč na wifi-router</vt:lpstr>
      <vt:lpstr>Nastavení routeru ze strany LAN</vt:lpstr>
      <vt:lpstr>Nastavení routeru ze strany WAN</vt:lpstr>
      <vt:lpstr>Nastavení wifi</vt:lpstr>
      <vt:lpstr>Šifrování wifi</vt:lpstr>
      <vt:lpstr>MAC filtr wifi</vt:lpstr>
      <vt:lpstr>MAC filtr wifi</vt:lpstr>
      <vt:lpstr>Vložení zařízení do MAC filteru </vt:lpstr>
      <vt:lpstr>MAC filtr wifi</vt:lpstr>
      <vt:lpstr>Snímek 11</vt:lpstr>
      <vt:lpstr>Metodický list č. 3 – Pokročilé nastavení wifi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2013-06-29T14:12:51Z</dcterms:modified>
</cp:coreProperties>
</file>