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6" r:id="rId4"/>
    <p:sldId id="267" r:id="rId5"/>
    <p:sldId id="270" r:id="rId6"/>
    <p:sldId id="272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dirty="0" smtClean="0"/>
              <a:t>Ovládání systému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Operační systém je z rodiny </a:t>
            </a:r>
            <a:r>
              <a:rPr lang="cs-CZ" dirty="0" err="1" smtClean="0"/>
              <a:t>windows</a:t>
            </a:r>
            <a:r>
              <a:rPr lang="cs-CZ" dirty="0" smtClean="0"/>
              <a:t> od společnosti Microsoft. Ovládání je tedy podobné jako v jiných systémech </a:t>
            </a:r>
            <a:r>
              <a:rPr lang="cs-CZ" dirty="0" err="1" smtClean="0"/>
              <a:t>windows</a:t>
            </a:r>
            <a:r>
              <a:rPr lang="cs-CZ" dirty="0" smtClean="0"/>
              <a:t> (ovládací panely).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Serverové role a funkce ovládáme pomocí nástrojů: Správce serveru a MMC konzole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"/>
            <a:ext cx="9144000" cy="685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36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958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MMC konzole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nabídce start – spustit – </a:t>
            </a:r>
            <a:r>
              <a:rPr lang="cs-CZ" dirty="0" err="1" smtClean="0"/>
              <a:t>mmc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Poté si vybereme, </a:t>
            </a:r>
            <a:r>
              <a:rPr lang="cs-CZ" dirty="0" err="1" smtClean="0"/>
              <a:t>snap</a:t>
            </a:r>
            <a:r>
              <a:rPr lang="cs-CZ" dirty="0" smtClean="0"/>
              <a:t>-in modul k nastavení daných funkcí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362325"/>
            <a:ext cx="3771900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82767" y="3643290"/>
            <a:ext cx="5261233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MMC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7208837" cy="337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42" y="3285444"/>
            <a:ext cx="6500858" cy="3572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6134023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Obrázky použity z OS Windows 2008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6</a:t>
            </a:r>
            <a:r>
              <a:rPr lang="cs-CZ" sz="3100" b="1" dirty="0" smtClean="0"/>
              <a:t> </a:t>
            </a:r>
            <a:r>
              <a:rPr lang="cs-CZ" sz="3100" b="1" dirty="0" smtClean="0"/>
              <a:t>– </a:t>
            </a:r>
            <a:r>
              <a:rPr lang="cs-CZ" sz="3200" dirty="0" smtClean="0"/>
              <a:t>Ovládání OS Windows 2008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smtClean="0"/>
              <a:t>Ovládání OS Windows 2008</a:t>
            </a:r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pracovat v OS Windows 2008</a:t>
            </a:r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192</Words>
  <Application>Microsoft Office PowerPoint</Application>
  <PresentationFormat>Předvádění na obrazovce (4:3)</PresentationFormat>
  <Paragraphs>31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Ovládání systému</vt:lpstr>
      <vt:lpstr>Snímek 3</vt:lpstr>
      <vt:lpstr>Snímek 4</vt:lpstr>
      <vt:lpstr>MMC konzole</vt:lpstr>
      <vt:lpstr>MMC</vt:lpstr>
      <vt:lpstr>Snímek 7</vt:lpstr>
      <vt:lpstr>Metodický list č. 6 – Ovládání OS Windows 2008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ola</cp:lastModifiedBy>
  <cp:revision>34</cp:revision>
  <dcterms:created xsi:type="dcterms:W3CDTF">2012-09-16T12:33:35Z</dcterms:created>
  <dcterms:modified xsi:type="dcterms:W3CDTF">2013-06-29T14:15:00Z</dcterms:modified>
</cp:coreProperties>
</file>