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60000"/>
                <a:lumOff val="40000"/>
              </a:schemeClr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1129293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bg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MY COUNTRY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VY_32_INOVACE_05_Sport,</a:t>
                      </a: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sportsmen</a:t>
                      </a: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baseline="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sportplace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359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125113" cy="57606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SPORT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WHAT SPORT IS THE MOST POPULAR IN THE CZECH REPUBLIC?</a:t>
            </a:r>
          </a:p>
          <a:p>
            <a:pPr marL="0" indent="0">
              <a:buNone/>
            </a:pPr>
            <a:r>
              <a:rPr lang="cs-CZ" sz="1400" dirty="0" smtClean="0"/>
              <a:t>CHOOSE CORRECT ANSWER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  <p:sp>
        <p:nvSpPr>
          <p:cNvPr id="5" name="Ovál 4"/>
          <p:cNvSpPr/>
          <p:nvPr/>
        </p:nvSpPr>
        <p:spPr>
          <a:xfrm>
            <a:off x="2507196" y="2924944"/>
            <a:ext cx="4680520" cy="914400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TENNIS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2561625" y="4077072"/>
            <a:ext cx="4680520" cy="914400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BASKETBALL</a:t>
            </a:r>
            <a:endParaRPr lang="cs-CZ" sz="2800" dirty="0"/>
          </a:p>
        </p:txBody>
      </p:sp>
      <p:sp>
        <p:nvSpPr>
          <p:cNvPr id="7" name="Ovál 6"/>
          <p:cNvSpPr/>
          <p:nvPr/>
        </p:nvSpPr>
        <p:spPr>
          <a:xfrm>
            <a:off x="2627784" y="5229200"/>
            <a:ext cx="4680520" cy="914400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FOOTBALL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34205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0" presetClass="emph" presetSubtype="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59303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SPORTSMEN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84976" cy="525658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03717" y="1916832"/>
            <a:ext cx="324036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THE </a:t>
            </a:r>
            <a:r>
              <a:rPr lang="cs-CZ" sz="2000" b="1" smtClean="0">
                <a:solidFill>
                  <a:schemeClr val="bg2">
                    <a:lumMod val="50000"/>
                  </a:schemeClr>
                </a:solidFill>
              </a:rPr>
              <a:t>RUNNER THE WINNER OF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3 GOLD OLYMPICS MEDALS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3429000"/>
            <a:ext cx="324036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EXCELLENT HOCKEY PLAYER /NHL/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5013176"/>
            <a:ext cx="324036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WORLD-FAMOUS TENNIS PLAYER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182" y="5151445"/>
            <a:ext cx="2065123" cy="154684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657" y="2914870"/>
            <a:ext cx="1566174" cy="20882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39975"/>
            <a:ext cx="1602881" cy="21551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7504" y="1256825"/>
            <a:ext cx="3436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WHAT ARE THEIR NAMES?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997698" y="2831232"/>
            <a:ext cx="1656184" cy="720147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bg1"/>
                </a:solidFill>
              </a:rPr>
              <a:t>JAROMÍR JÁGR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043608" y="4234881"/>
            <a:ext cx="1800200" cy="778295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b="1" dirty="0" smtClean="0">
                <a:solidFill>
                  <a:schemeClr val="bg1"/>
                </a:solidFill>
              </a:rPr>
              <a:t>MARTINA NAVRÁTILOVÁ</a:t>
            </a:r>
            <a:endParaRPr lang="cs-CZ" sz="1000" b="1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043608" y="5924869"/>
            <a:ext cx="1800200" cy="64807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b="1" dirty="0" smtClean="0">
                <a:solidFill>
                  <a:schemeClr val="bg1"/>
                </a:solidFill>
              </a:rPr>
              <a:t>EMIL ZÁTOPEK</a:t>
            </a:r>
            <a:endParaRPr lang="cs-CZ" sz="11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01341" y="260648"/>
            <a:ext cx="223224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err="1" smtClean="0">
                <a:solidFill>
                  <a:schemeClr val="bg1"/>
                </a:solidFill>
              </a:rPr>
              <a:t>Click</a:t>
            </a:r>
            <a:r>
              <a:rPr lang="cs-CZ" sz="1100" dirty="0" smtClean="0">
                <a:solidFill>
                  <a:schemeClr val="bg1"/>
                </a:solidFill>
              </a:rPr>
              <a:t> on </a:t>
            </a:r>
            <a:r>
              <a:rPr lang="cs-CZ" sz="1100" dirty="0" err="1" smtClean="0">
                <a:solidFill>
                  <a:schemeClr val="bg1"/>
                </a:solidFill>
              </a:rPr>
              <a:t>the</a:t>
            </a:r>
            <a:r>
              <a:rPr lang="cs-CZ" sz="1100" dirty="0" smtClean="0">
                <a:solidFill>
                  <a:schemeClr val="bg1"/>
                </a:solidFill>
              </a:rPr>
              <a:t> </a:t>
            </a:r>
            <a:r>
              <a:rPr lang="cs-CZ" sz="1100" dirty="0" err="1" smtClean="0">
                <a:solidFill>
                  <a:schemeClr val="bg1"/>
                </a:solidFill>
              </a:rPr>
              <a:t>pictures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071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81481E-6 L 0.37639 0.5004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19" y="2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-0.01065 L 0.39392 -0.2872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97" y="-13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4.81481E-6 L 0.38993 -0.2136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97" y="-10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66504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SPORT PLACES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7"/>
            <a:ext cx="8568952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HOW DO YOU SAY </a:t>
            </a:r>
            <a:r>
              <a:rPr lang="cs-CZ" smtClean="0">
                <a:solidFill>
                  <a:schemeClr val="bg1"/>
                </a:solidFill>
              </a:rPr>
              <a:t>IN </a:t>
            </a:r>
            <a:r>
              <a:rPr lang="cs-CZ" smtClean="0">
                <a:solidFill>
                  <a:schemeClr val="bg1"/>
                </a:solidFill>
              </a:rPr>
              <a:t>ENGLISH</a:t>
            </a:r>
            <a:r>
              <a:rPr lang="cs-CZ" smtClean="0">
                <a:solidFill>
                  <a:schemeClr val="bg1"/>
                </a:solidFill>
              </a:rPr>
              <a:t>?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SPORTOVNÍ HALA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KLUZIŠTĚ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TENISOVÝ KURT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GOLFOVÉ HŘIŠTĚ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HŘIŠTĚ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550431" y="3746309"/>
            <a:ext cx="3384376" cy="720080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SPORTS HALL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544818" y="5686724"/>
            <a:ext cx="3384376" cy="720080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ICE-RING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580317" y="4581128"/>
            <a:ext cx="3384376" cy="720080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TENNIS COURT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544818" y="1916832"/>
            <a:ext cx="3384376" cy="720080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GOLF COURSE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5544818" y="2780928"/>
            <a:ext cx="3384376" cy="720080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PLAYGROUND</a:t>
            </a:r>
            <a:endParaRPr lang="cs-CZ" dirty="0"/>
          </a:p>
        </p:txBody>
      </p:sp>
      <p:sp>
        <p:nvSpPr>
          <p:cNvPr id="10" name="Šrafovaná šipka doprava 9"/>
          <p:cNvSpPr/>
          <p:nvPr/>
        </p:nvSpPr>
        <p:spPr>
          <a:xfrm rot="1943190">
            <a:off x="2908292" y="2981842"/>
            <a:ext cx="3234813" cy="484632"/>
          </a:xfrm>
          <a:prstGeom prst="stripedRight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rafovaná šipka doprava 10"/>
          <p:cNvSpPr/>
          <p:nvPr/>
        </p:nvSpPr>
        <p:spPr>
          <a:xfrm rot="1943190">
            <a:off x="1661384" y="4338812"/>
            <a:ext cx="4836008" cy="484632"/>
          </a:xfrm>
          <a:prstGeom prst="strip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rafovaná šipka doprava 11"/>
          <p:cNvSpPr/>
          <p:nvPr/>
        </p:nvSpPr>
        <p:spPr>
          <a:xfrm rot="720697">
            <a:off x="2916141" y="4338812"/>
            <a:ext cx="3219112" cy="484632"/>
          </a:xfrm>
          <a:prstGeom prst="stripedRightArrow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rafovaná šipka doprava 12"/>
          <p:cNvSpPr/>
          <p:nvPr/>
        </p:nvSpPr>
        <p:spPr>
          <a:xfrm rot="18782482">
            <a:off x="2525280" y="3503992"/>
            <a:ext cx="4295787" cy="484632"/>
          </a:xfrm>
          <a:prstGeom prst="striped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rafovaná šipka doprava 13"/>
          <p:cNvSpPr/>
          <p:nvPr/>
        </p:nvSpPr>
        <p:spPr>
          <a:xfrm rot="19113643">
            <a:off x="1725488" y="4574598"/>
            <a:ext cx="4989791" cy="484632"/>
          </a:xfrm>
          <a:prstGeom prst="striped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780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bg1"/>
                </a:solidFill>
              </a:rPr>
              <a:t>Zdroje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http://</a:t>
            </a:r>
            <a:r>
              <a:rPr lang="cs-CZ" dirty="0" smtClean="0">
                <a:solidFill>
                  <a:schemeClr val="bg1"/>
                </a:solidFill>
              </a:rPr>
              <a:t>www.czechsite.com/czechs.html</a:t>
            </a:r>
          </a:p>
          <a:p>
            <a:pPr marL="0" indent="0">
              <a:buNone/>
            </a:pPr>
            <a:r>
              <a:rPr lang="cs-CZ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   vlastní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44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49</TotalTime>
  <Words>97</Words>
  <Application>Microsoft Office PowerPoint</Application>
  <PresentationFormat>Předvádění na obrazovce (4:3)</PresentationFormat>
  <Paragraphs>55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Summer</vt:lpstr>
      <vt:lpstr>Prezentace aplikace PowerPoint</vt:lpstr>
      <vt:lpstr>SPORT</vt:lpstr>
      <vt:lpstr>SPORTSMEN</vt:lpstr>
      <vt:lpstr>SPORT PLACES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dana</cp:lastModifiedBy>
  <cp:revision>11</cp:revision>
  <dcterms:created xsi:type="dcterms:W3CDTF">2011-09-05T11:29:44Z</dcterms:created>
  <dcterms:modified xsi:type="dcterms:W3CDTF">2012-03-16T14:08:48Z</dcterms:modified>
</cp:coreProperties>
</file>