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850F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5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5493415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VY_32_INOVACE_05_</a:t>
                      </a:r>
                      <a:r>
                        <a:rPr lang="en-US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Housing, </a:t>
                      </a:r>
                      <a:r>
                        <a:rPr lang="cs-CZ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rooms</a:t>
                      </a: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furniture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408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706090"/>
          </a:xfrm>
        </p:spPr>
        <p:txBody>
          <a:bodyPr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housing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35334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I LIVE IN A FLAT IN A  HOUSING ESTATE NOT FAR FROM THE TOWN CENTRE.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I WOULD LIKE TO LIVE IN A HOUSE WITH A GARDEN AND A GARAGE</a:t>
            </a: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.                            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1600" b="1" i="1" dirty="0" smtClean="0">
                <a:solidFill>
                  <a:schemeClr val="accent1">
                    <a:lumMod val="75000"/>
                  </a:schemeClr>
                </a:solidFill>
              </a:rPr>
              <a:t>STUDENT´S OWN ANSWER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850F3C"/>
                </a:solidFill>
              </a:rPr>
              <a:t>DESCRIBE YOUR HOUSE OR BLOCK OF FLATS</a:t>
            </a:r>
            <a:endParaRPr lang="cs-CZ" sz="2000" b="1" dirty="0">
              <a:solidFill>
                <a:srgbClr val="850F3C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S2OJ9WZ5\MC9003113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05064"/>
            <a:ext cx="3361301" cy="215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547664" y="4154895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CHIMNEY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499253" y="5123590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WINDOW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6421133" y="5084820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GARDEN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3707904" y="3617404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ROOF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738938" y="6147742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FRONT DOOR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40482" y="4794448"/>
            <a:ext cx="16561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FF00"/>
                </a:solidFill>
              </a:rPr>
              <a:t>HELP - CLICK</a:t>
            </a:r>
            <a:endParaRPr lang="cs-CZ" sz="11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95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53400" cy="85496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ROOMS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9360" y="974230"/>
            <a:ext cx="8712968" cy="56833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CAN YOU NAME THE ROOMS IN THE FLAT OR THE HOUSE?</a:t>
            </a:r>
            <a:r>
              <a:rPr lang="cs-CZ" sz="1100" b="1" dirty="0" smtClean="0">
                <a:solidFill>
                  <a:schemeClr val="bg2"/>
                </a:solidFill>
              </a:rPr>
              <a:t>                          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2843808" y="1772816"/>
            <a:ext cx="3816424" cy="727163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LIVING ROOM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2840360" y="3140968"/>
            <a:ext cx="3816424" cy="62636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BATHROOM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2843808" y="4510699"/>
            <a:ext cx="3816424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DINING ROOM</a:t>
            </a:r>
            <a:endParaRPr lang="cs-CZ" dirty="0"/>
          </a:p>
        </p:txBody>
      </p:sp>
      <p:sp>
        <p:nvSpPr>
          <p:cNvPr id="8" name="Pětiúhelník 7"/>
          <p:cNvSpPr/>
          <p:nvPr/>
        </p:nvSpPr>
        <p:spPr>
          <a:xfrm>
            <a:off x="2730894" y="5765000"/>
            <a:ext cx="3816424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STAIRS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B4A6B7Q4\MC900089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143" y="1117661"/>
            <a:ext cx="1817687" cy="145432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2OJ9WZ5\MC9002336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251" y="2607992"/>
            <a:ext cx="1141470" cy="138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B4A6B7Q4\MC9000244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955" y="4115540"/>
            <a:ext cx="1215923" cy="101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S2OJ9WZ5\MC900351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955" y="5265204"/>
            <a:ext cx="1215924" cy="130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3568" y="2780928"/>
            <a:ext cx="15841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MAKE A PROJECT OF YOUR FLAT WITH THE ROOMS AND DESCRIBE IT.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8844321" y="1268760"/>
            <a:ext cx="109509" cy="46492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8383095" y="6413072"/>
            <a:ext cx="114147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CLICK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55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53400" cy="9361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FURNITURE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smtClean="0">
                <a:solidFill>
                  <a:schemeClr val="bg1"/>
                </a:solidFill>
              </a:rPr>
              <a:t>HOW </a:t>
            </a:r>
            <a:r>
              <a:rPr lang="cs-CZ" b="1" dirty="0" smtClean="0">
                <a:solidFill>
                  <a:schemeClr val="bg1"/>
                </a:solidFill>
              </a:rPr>
              <a:t>DO YOU CALL THESE THINGS?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55778" y="1772816"/>
            <a:ext cx="3008109" cy="576064"/>
          </a:xfrm>
          <a:prstGeom prst="round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WARDROBE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87488" y="2641983"/>
            <a:ext cx="2976400" cy="576064"/>
          </a:xfrm>
          <a:prstGeom prst="round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CUPBOARD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87488" y="3501008"/>
            <a:ext cx="2976400" cy="576064"/>
          </a:xfrm>
          <a:prstGeom prst="round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FRIDGE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87488" y="4299722"/>
            <a:ext cx="2976400" cy="576064"/>
          </a:xfrm>
          <a:prstGeom prst="round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CHEST OF DRAWERS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66191" y="5123589"/>
            <a:ext cx="2997696" cy="576064"/>
          </a:xfrm>
          <a:prstGeom prst="round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DRESSING TABLE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87488" y="5970849"/>
            <a:ext cx="3048408" cy="576064"/>
          </a:xfrm>
          <a:prstGeom prst="round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CEILING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4656314" y="1559529"/>
            <a:ext cx="4032719" cy="93204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           SKŘÍŇ NA ŠATY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5283763" y="2477243"/>
            <a:ext cx="3312368" cy="9055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FF00"/>
                </a:solidFill>
              </a:rPr>
              <a:t>       KUCHYŇSKÁ SKŘÍŇKA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532717" y="3215139"/>
            <a:ext cx="4101549" cy="96037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        LEDNIČKA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5303237" y="4049351"/>
            <a:ext cx="3312368" cy="94736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PRÁDELNÍK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4499992" y="5024432"/>
            <a:ext cx="4159561" cy="8625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               TOALETNÍ STOLEK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5372472" y="5780044"/>
            <a:ext cx="3312368" cy="95767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STROP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99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052736"/>
            <a:ext cx="8153400" cy="1143000"/>
          </a:xfrm>
        </p:spPr>
        <p:txBody>
          <a:bodyPr/>
          <a:lstStyle/>
          <a:p>
            <a:r>
              <a:rPr lang="cs-CZ" sz="1400" dirty="0" smtClean="0">
                <a:solidFill>
                  <a:schemeClr val="bg2"/>
                </a:solidFill>
              </a:rPr>
              <a:t>Zdroje: </a:t>
            </a:r>
            <a:r>
              <a:rPr lang="cs-CZ" sz="1400" dirty="0" smtClean="0">
                <a:solidFill>
                  <a:schemeClr val="bg2"/>
                </a:solidFill>
              </a:rPr>
              <a:t/>
            </a:r>
            <a:br>
              <a:rPr lang="cs-CZ" sz="1400" dirty="0" smtClean="0">
                <a:solidFill>
                  <a:schemeClr val="bg2"/>
                </a:solidFill>
              </a:rPr>
            </a:br>
            <a:r>
              <a:rPr lang="cs-CZ" sz="1400" dirty="0">
                <a:solidFill>
                  <a:schemeClr val="bg2"/>
                </a:solidFill>
              </a:rPr>
              <a:t/>
            </a:r>
            <a:br>
              <a:rPr lang="cs-CZ" sz="1400" dirty="0">
                <a:solidFill>
                  <a:schemeClr val="bg2"/>
                </a:solidFill>
              </a:rPr>
            </a:br>
            <a:r>
              <a:rPr lang="cs-CZ" sz="1400" dirty="0" smtClean="0">
                <a:solidFill>
                  <a:schemeClr val="bg2"/>
                </a:solidFill>
              </a:rPr>
              <a:t/>
            </a:r>
            <a:br>
              <a:rPr lang="cs-CZ" sz="1400" dirty="0" smtClean="0">
                <a:solidFill>
                  <a:schemeClr val="bg2"/>
                </a:solidFill>
              </a:rPr>
            </a:br>
            <a:r>
              <a:rPr lang="cs-CZ" sz="1400" dirty="0">
                <a:solidFill>
                  <a:schemeClr val="bg2"/>
                </a:solidFill>
              </a:rPr>
              <a:t/>
            </a:r>
            <a:br>
              <a:rPr lang="cs-CZ" sz="1400" dirty="0">
                <a:solidFill>
                  <a:schemeClr val="bg2"/>
                </a:solidFill>
              </a:rPr>
            </a:br>
            <a:r>
              <a:rPr lang="cs-CZ" sz="1600" cap="none" dirty="0" smtClean="0">
                <a:solidFill>
                  <a:schemeClr val="bg2"/>
                </a:solidFill>
              </a:rPr>
              <a:t>Klipart Microsoft Office</a:t>
            </a:r>
            <a:br>
              <a:rPr lang="cs-CZ" sz="1600" cap="none" dirty="0" smtClean="0">
                <a:solidFill>
                  <a:schemeClr val="bg2"/>
                </a:solidFill>
              </a:rPr>
            </a:br>
            <a:r>
              <a:rPr lang="cs-CZ" sz="1600" cap="none" dirty="0" smtClean="0">
                <a:solidFill>
                  <a:schemeClr val="bg2"/>
                </a:solidFill>
              </a:rPr>
              <a:t>Vlastní</a:t>
            </a:r>
            <a:r>
              <a:rPr lang="cs-CZ" sz="1400" dirty="0">
                <a:solidFill>
                  <a:schemeClr val="bg2"/>
                </a:solidFill>
              </a:rPr>
              <a:t/>
            </a:r>
            <a:br>
              <a:rPr lang="cs-CZ" sz="1400" dirty="0">
                <a:solidFill>
                  <a:schemeClr val="bg2"/>
                </a:solidFill>
              </a:rPr>
            </a:br>
            <a:endParaRPr lang="cs-CZ" sz="1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16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TC010258012[[fn=Motiv Oslava]]</Template>
  <TotalTime>62</TotalTime>
  <Words>141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</vt:lpstr>
      <vt:lpstr>Prezentace aplikace PowerPoint</vt:lpstr>
      <vt:lpstr>housing</vt:lpstr>
      <vt:lpstr>ROOMS</vt:lpstr>
      <vt:lpstr>FURNITURE</vt:lpstr>
      <vt:lpstr>Zdroje:     Klipart Microsoft Office Vlastní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2011-09-05T11:29:52Z</dcterms:created>
  <dcterms:modified xsi:type="dcterms:W3CDTF">2011-11-14T20:58:59Z</dcterms:modified>
</cp:coreProperties>
</file>