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5A16"/>
    <a:srgbClr val="C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289556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VY_32_INOVACE_07_</a:t>
                      </a:r>
                      <a:r>
                        <a:rPr lang="en-US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Czech cuisine, </a:t>
                      </a:r>
                      <a:r>
                        <a:rPr lang="cs-CZ" sz="1200" b="1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meal</a:t>
                      </a:r>
                      <a:r>
                        <a:rPr lang="cs-CZ" sz="1200" b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US" sz="1200" b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meat</a:t>
                      </a:r>
                      <a:r>
                        <a:rPr lang="en-US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06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CZECH CUISINE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CZECHS EAT A LIGHT MEAL IN THE MORNING AND THE BIGGEST MEAL AT LUNCH. THEY OFTEN EAT A COLD PLATE OF    …   ,  …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AND    …     FOR DINNER.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TO DRINK ADULTS PREFER</a:t>
            </a:r>
            <a:r>
              <a:rPr lang="en-US" sz="3200" b="1" dirty="0" smtClean="0">
                <a:solidFill>
                  <a:srgbClr val="C00000"/>
                </a:solidFill>
              </a:rPr>
              <a:t> TO ORDER  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        …                  OR     …                 </a:t>
            </a:r>
            <a:r>
              <a:rPr lang="en-US" sz="3200" b="1" dirty="0" smtClean="0">
                <a:solidFill>
                  <a:srgbClr val="C00000"/>
                </a:solidFill>
              </a:rPr>
              <a:t>. 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3200" b="1" dirty="0" smtClean="0">
                <a:solidFill>
                  <a:srgbClr val="C00000"/>
                </a:solidFill>
              </a:rPr>
              <a:t>THE CHILDREN LIKE </a:t>
            </a:r>
            <a:r>
              <a:rPr lang="cs-CZ" sz="3200" b="1" dirty="0" smtClean="0">
                <a:solidFill>
                  <a:srgbClr val="C00000"/>
                </a:solidFill>
              </a:rPr>
              <a:t>       …                  </a:t>
            </a:r>
            <a:r>
              <a:rPr lang="en-US" sz="3200" b="1" dirty="0" smtClean="0">
                <a:solidFill>
                  <a:srgbClr val="C00000"/>
                </a:solidFill>
              </a:rPr>
              <a:t>AND THE</a:t>
            </a:r>
            <a:r>
              <a:rPr lang="cs-CZ" sz="3200" b="1" dirty="0" smtClean="0">
                <a:solidFill>
                  <a:srgbClr val="C00000"/>
                </a:solidFill>
              </a:rPr>
              <a:t>Y LOVE TO DRINK COCA COLA.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FILL MISSING WORDS         </a:t>
            </a:r>
            <a:r>
              <a:rPr lang="cs-CZ" sz="1100" dirty="0" smtClean="0">
                <a:solidFill>
                  <a:schemeClr val="bg1"/>
                </a:solidFill>
              </a:rPr>
              <a:t>CLICK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32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</p:txBody>
      </p:sp>
      <p:pic>
        <p:nvPicPr>
          <p:cNvPr id="1029" name="Picture 5" descr="C:\Users\OEM\AppData\Local\Microsoft\Windows\Temporary Internet Files\Content.IE5\S2OJ9WZ5\MC900348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681" y="5258248"/>
            <a:ext cx="1087584" cy="15841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403648" y="2750096"/>
            <a:ext cx="126387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BREAD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35872" y="2276872"/>
            <a:ext cx="25277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HAM, CHEESE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4903" y="3989697"/>
            <a:ext cx="324036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A GLASS OF BEER 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96833" y="4581128"/>
            <a:ext cx="273630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A CAN OF </a:t>
            </a:r>
            <a:r>
              <a:rPr lang="en-US" b="1" dirty="0" smtClean="0">
                <a:solidFill>
                  <a:schemeClr val="tx1"/>
                </a:solidFill>
              </a:rPr>
              <a:t>LEMONADE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05393" y="3989697"/>
            <a:ext cx="25277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A GLASS OF WINE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648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25" y="5006102"/>
            <a:ext cx="2286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986967"/>
            <a:ext cx="1586391" cy="1633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76014"/>
            <a:ext cx="229893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332476" y="3244334"/>
            <a:ext cx="44790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WHAT IS IT?       (STUDENT´S OWN ANSWER)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MEAL</a:t>
            </a:r>
            <a:endParaRPr lang="cs-CZ" sz="4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 YOU KNOW  CZECH NATIONAL DISH?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475656" y="2132856"/>
            <a:ext cx="651256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ROASTED PORK WITH SAUERKRAUT AND DUMPLINGS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451315" y="3104964"/>
            <a:ext cx="651256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TENDERLOIN /BEEF/ WITH CREAMY SAUCE, SLICE OF LEMON WITH CRANBERRY AND  DUMPLINGS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532848" y="4077072"/>
            <a:ext cx="651256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CZECH </a:t>
            </a:r>
            <a:r>
              <a:rPr lang="en-US" dirty="0" smtClean="0"/>
              <a:t>CAKES</a:t>
            </a:r>
            <a:r>
              <a:rPr lang="cs-CZ" dirty="0" smtClean="0"/>
              <a:t> FILLED WITH COTTAGE CHEESE,</a:t>
            </a:r>
          </a:p>
          <a:p>
            <a:pPr algn="ctr"/>
            <a:r>
              <a:rPr lang="cs-CZ" dirty="0" smtClean="0"/>
              <a:t> POPPY SEED FILLING AND APPLE FILLING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9772" y="6490144"/>
            <a:ext cx="33843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err="1" smtClean="0">
                <a:solidFill>
                  <a:schemeClr val="bg1"/>
                </a:solidFill>
              </a:rPr>
              <a:t>Click</a:t>
            </a:r>
            <a:r>
              <a:rPr lang="cs-CZ" sz="1100" dirty="0" smtClean="0">
                <a:solidFill>
                  <a:schemeClr val="bg1"/>
                </a:solidFill>
              </a:rPr>
              <a:t> on </a:t>
            </a:r>
            <a:r>
              <a:rPr lang="cs-CZ" sz="1100" dirty="0" err="1" smtClean="0">
                <a:solidFill>
                  <a:schemeClr val="bg1"/>
                </a:solidFill>
              </a:rPr>
              <a:t>the</a:t>
            </a:r>
            <a:r>
              <a:rPr lang="cs-CZ" sz="1100" dirty="0" smtClean="0">
                <a:solidFill>
                  <a:schemeClr val="bg1"/>
                </a:solidFill>
              </a:rPr>
              <a:t> </a:t>
            </a:r>
            <a:r>
              <a:rPr lang="cs-CZ" sz="1100" dirty="0" err="1" smtClean="0">
                <a:solidFill>
                  <a:schemeClr val="bg1"/>
                </a:solidFill>
              </a:rPr>
              <a:t>pictures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82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MEAT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WHAT KINDS OF MEAT DO YOU KNOW?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TELECÍ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VEPŘOVÉ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HOVĚZÍ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JEHNĚČÍ</a:t>
            </a:r>
            <a:endParaRPr lang="cs-CZ" sz="2800" dirty="0">
              <a:solidFill>
                <a:srgbClr val="1E5A16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805264"/>
            <a:ext cx="2304256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BEEF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5076056" y="2276872"/>
            <a:ext cx="2304256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PORK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5076056" y="3501008"/>
            <a:ext cx="2304256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VEAL</a:t>
            </a:r>
            <a:endParaRPr lang="cs-CZ" sz="2000" dirty="0"/>
          </a:p>
        </p:txBody>
      </p:sp>
      <p:sp>
        <p:nvSpPr>
          <p:cNvPr id="8" name="Ovál 7"/>
          <p:cNvSpPr/>
          <p:nvPr/>
        </p:nvSpPr>
        <p:spPr>
          <a:xfrm>
            <a:off x="5076056" y="4653136"/>
            <a:ext cx="2304256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LAMB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6465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11111E-6 L -0.48039 0.090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33333E-6 L -0.4724 -0.1715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28" y="-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11111E-6 L -0.46459 0.1432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29" y="7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-0.4882 -0.224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10" y="-11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Zdroje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</a:rPr>
              <a:t>www.restaurant-guide.cz/kuchyne/ceska-kuchyne.html</a:t>
            </a:r>
          </a:p>
          <a:p>
            <a:r>
              <a:rPr lang="cs-CZ" sz="1600" dirty="0">
                <a:solidFill>
                  <a:schemeClr val="bg1"/>
                </a:solidFill>
              </a:rPr>
              <a:t>Klipart Microsoft Office</a:t>
            </a:r>
          </a:p>
          <a:p>
            <a:r>
              <a:rPr lang="cs-CZ" sz="1600" dirty="0">
                <a:solidFill>
                  <a:schemeClr val="bg1"/>
                </a:solidFill>
              </a:rPr>
              <a:t>vlastní</a:t>
            </a:r>
          </a:p>
          <a:p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50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76</TotalTime>
  <Words>178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Došky</vt:lpstr>
      <vt:lpstr>Prezentace aplikace PowerPoint</vt:lpstr>
      <vt:lpstr>CZECH CUISINE</vt:lpstr>
      <vt:lpstr>MEAL</vt:lpstr>
      <vt:lpstr>MEAT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2011-09-05T11:30:02Z</dcterms:created>
  <dcterms:modified xsi:type="dcterms:W3CDTF">2011-11-14T21:00:21Z</dcterms:modified>
</cp:coreProperties>
</file>