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CC52677-B866-4761-9E06-2CA59EE5F713}">
          <p14:sldIdLst>
            <p14:sldId id="260"/>
            <p14:sldId id="256"/>
          </p14:sldIdLst>
        </p14:section>
        <p14:section name="Oddíl bez názvu" id="{49BFA692-33C1-40AA-A98A-179D401184C6}">
          <p14:sldIdLst>
            <p14:sldId id="257"/>
            <p14:sldId id="258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6357306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VY_32_INOVACE_08_</a:t>
                      </a:r>
                      <a:r>
                        <a:rPr lang="en-US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Czec</a:t>
                      </a: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products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towns</a:t>
                      </a: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spas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5727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980728"/>
            <a:ext cx="8676456" cy="5688632"/>
          </a:xfrm>
        </p:spPr>
        <p:txBody>
          <a:bodyPr>
            <a:normAutofit/>
          </a:bodyPr>
          <a:lstStyle/>
          <a:p>
            <a:pPr marL="18288" indent="0" algn="ctr">
              <a:buNone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18288" indent="0" algn="ctr">
              <a:buNone/>
            </a:pPr>
            <a:endParaRPr lang="cs-CZ" sz="2400" dirty="0">
              <a:solidFill>
                <a:srgbClr val="C00000"/>
              </a:solidFill>
            </a:endParaRPr>
          </a:p>
          <a:p>
            <a:pPr marL="18288" indent="0" algn="ctr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DO YOU KNOW ANY </a:t>
            </a:r>
            <a:r>
              <a:rPr lang="cs-CZ" sz="2400" dirty="0">
                <a:solidFill>
                  <a:srgbClr val="C00000"/>
                </a:solidFill>
              </a:rPr>
              <a:t>WORLD FAMOUS </a:t>
            </a:r>
            <a:r>
              <a:rPr lang="cs-CZ" sz="2400" dirty="0" smtClean="0">
                <a:solidFill>
                  <a:srgbClr val="C00000"/>
                </a:solidFill>
              </a:rPr>
              <a:t>CZECH PRODUCTS?    </a:t>
            </a:r>
            <a:r>
              <a:rPr lang="cs-CZ" sz="1400" dirty="0" smtClean="0">
                <a:solidFill>
                  <a:schemeClr val="bg1"/>
                </a:solidFill>
              </a:rPr>
              <a:t>(</a:t>
            </a:r>
            <a:r>
              <a:rPr lang="cs-CZ" sz="1400" dirty="0">
                <a:solidFill>
                  <a:schemeClr val="bg1"/>
                </a:solidFill>
              </a:rPr>
              <a:t>S</a:t>
            </a:r>
            <a:r>
              <a:rPr lang="cs-CZ" sz="1400" dirty="0" smtClean="0">
                <a:solidFill>
                  <a:schemeClr val="bg1"/>
                </a:solidFill>
              </a:rPr>
              <a:t>TUDENT´S OWN ANSWER)</a:t>
            </a:r>
          </a:p>
          <a:p>
            <a:pPr marL="18288" indent="0" algn="ctr">
              <a:buNone/>
            </a:pP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260648"/>
            <a:ext cx="7543800" cy="720080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CZECH PRODUCTS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469" y="1239550"/>
            <a:ext cx="1609725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563888" y="5016558"/>
            <a:ext cx="2232248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ŠKODA CARS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5013176"/>
            <a:ext cx="3136416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PILSNER URQUELL BEER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084168" y="5016558"/>
            <a:ext cx="2952328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MOSER CRYSTAL GLASS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510" y="1425921"/>
            <a:ext cx="27051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011" y="1491357"/>
            <a:ext cx="2090830" cy="1555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236296" y="620688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>
                <a:solidFill>
                  <a:schemeClr val="bg2"/>
                </a:solidFill>
              </a:rPr>
              <a:t>Click</a:t>
            </a:r>
            <a:r>
              <a:rPr lang="cs-CZ" sz="1000" dirty="0" smtClean="0">
                <a:solidFill>
                  <a:schemeClr val="bg2"/>
                </a:solidFill>
              </a:rPr>
              <a:t>  on </a:t>
            </a:r>
            <a:r>
              <a:rPr lang="cs-CZ" sz="1000" dirty="0" err="1" smtClean="0">
                <a:solidFill>
                  <a:schemeClr val="bg2"/>
                </a:solidFill>
              </a:rPr>
              <a:t>the</a:t>
            </a:r>
            <a:r>
              <a:rPr lang="cs-CZ" sz="1000" dirty="0" smtClean="0">
                <a:solidFill>
                  <a:schemeClr val="bg2"/>
                </a:solidFill>
              </a:rPr>
              <a:t> </a:t>
            </a:r>
            <a:r>
              <a:rPr lang="cs-CZ" sz="1000" dirty="0" err="1" smtClean="0">
                <a:solidFill>
                  <a:schemeClr val="bg2"/>
                </a:solidFill>
              </a:rPr>
              <a:t>pictures</a:t>
            </a:r>
            <a:endParaRPr lang="cs-CZ" sz="10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040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543800" cy="784448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7030A0"/>
                </a:solidFill>
              </a:rPr>
              <a:t>CZECH TOWNS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85801"/>
            <a:ext cx="7618040" cy="5695527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WHERE DO THE VLTAVA AND THE LABE MEET?</a:t>
            </a:r>
          </a:p>
          <a:p>
            <a:pPr marL="18288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WHERE IS THE CZECH MANUFACTURER OF A FULL LINE OF PENCILS  AND PENS  (</a:t>
            </a:r>
            <a:r>
              <a:rPr lang="cs-CZ" dirty="0" err="1" smtClean="0">
                <a:solidFill>
                  <a:srgbClr val="C00000"/>
                </a:solidFill>
              </a:rPr>
              <a:t>Koh</a:t>
            </a:r>
            <a:r>
              <a:rPr lang="cs-CZ" dirty="0" smtClean="0">
                <a:solidFill>
                  <a:srgbClr val="C00000"/>
                </a:solidFill>
              </a:rPr>
              <a:t>-i-</a:t>
            </a:r>
            <a:r>
              <a:rPr lang="cs-CZ" dirty="0" err="1" smtClean="0">
                <a:solidFill>
                  <a:srgbClr val="C00000"/>
                </a:solidFill>
              </a:rPr>
              <a:t>Noor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Hardtmuth</a:t>
            </a:r>
            <a:r>
              <a:rPr lang="cs-CZ" dirty="0" smtClean="0">
                <a:solidFill>
                  <a:srgbClr val="C00000"/>
                </a:solidFill>
              </a:rPr>
              <a:t>)?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WHERE CAN YOU FIND THE OUTDOOR  MUSEUM WITH THE OLD BUILDINGS “WALACHIA VILLAGE“?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OEM\Desktop\OWN PHOTOALBA\Mělník 2011\DSCN35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986551"/>
            <a:ext cx="2376264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20899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4945"/>
            <a:ext cx="253365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539087" y="2932517"/>
            <a:ext cx="224654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ROŽNOV POD RADHOŠTĚM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268706" y="2936777"/>
            <a:ext cx="224654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MĚLNÍK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78294" y="2936777"/>
            <a:ext cx="2246548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ČESKÉ BUDĚJOVICE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548680"/>
            <a:ext cx="24837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 smtClean="0">
                <a:solidFill>
                  <a:schemeClr val="bg2"/>
                </a:solidFill>
              </a:rPr>
              <a:t>Click</a:t>
            </a:r>
            <a:r>
              <a:rPr lang="cs-CZ" sz="1100" dirty="0" smtClean="0">
                <a:solidFill>
                  <a:schemeClr val="bg2"/>
                </a:solidFill>
              </a:rPr>
              <a:t> on </a:t>
            </a:r>
            <a:r>
              <a:rPr lang="cs-CZ" sz="1100" dirty="0" err="1" smtClean="0">
                <a:solidFill>
                  <a:schemeClr val="bg2"/>
                </a:solidFill>
              </a:rPr>
              <a:t>the</a:t>
            </a:r>
            <a:r>
              <a:rPr lang="cs-CZ" sz="1100" dirty="0" smtClean="0">
                <a:solidFill>
                  <a:schemeClr val="bg2"/>
                </a:solidFill>
              </a:rPr>
              <a:t> </a:t>
            </a:r>
            <a:r>
              <a:rPr lang="cs-CZ" sz="1100" dirty="0" err="1" smtClean="0">
                <a:solidFill>
                  <a:schemeClr val="bg2"/>
                </a:solidFill>
              </a:rPr>
              <a:t>pictures</a:t>
            </a:r>
            <a:endParaRPr lang="cs-CZ" sz="11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103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543800" cy="56842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CZECH SPAS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124744"/>
            <a:ext cx="7704856" cy="5040560"/>
          </a:xfrm>
        </p:spPr>
        <p:txBody>
          <a:bodyPr>
            <a:normAutofit/>
          </a:bodyPr>
          <a:lstStyle/>
          <a:p>
            <a:pPr marL="18288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NAME SOME CZECH SPAS.</a:t>
            </a:r>
          </a:p>
          <a:p>
            <a:pPr marL="18288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WHY IS THE SPA POPULAR?</a:t>
            </a:r>
          </a:p>
          <a:p>
            <a:pPr marL="18288" indent="0">
              <a:buNone/>
            </a:pPr>
            <a:endParaRPr lang="cs-CZ" sz="3200" dirty="0">
              <a:solidFill>
                <a:srgbClr val="C00000"/>
              </a:solidFill>
            </a:endParaRPr>
          </a:p>
          <a:p>
            <a:pPr marL="18288" indent="0">
              <a:buNone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18288" indent="0">
              <a:buNone/>
            </a:pPr>
            <a:endParaRPr lang="cs-CZ" sz="3200" dirty="0">
              <a:solidFill>
                <a:srgbClr val="C00000"/>
              </a:solidFill>
            </a:endParaRPr>
          </a:p>
          <a:p>
            <a:pPr marL="18288" indent="0">
              <a:buNone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18288" indent="0">
              <a:buNone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18288" indent="0">
              <a:buNone/>
            </a:pP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403648" y="4221088"/>
            <a:ext cx="5904656" cy="914400"/>
          </a:xfrm>
          <a:prstGeom prst="roundRect">
            <a:avLst/>
          </a:prstGeom>
          <a:solidFill>
            <a:schemeClr val="bg2">
              <a:lumMod val="60000"/>
              <a:lumOff val="40000"/>
              <a:alpha val="4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PODĚBRADY – THE BIGGEST </a:t>
            </a:r>
            <a:r>
              <a:rPr lang="cs-CZ" dirty="0" smtClean="0">
                <a:solidFill>
                  <a:schemeClr val="bg1"/>
                </a:solidFill>
              </a:rPr>
              <a:t>SPA TOWN </a:t>
            </a:r>
            <a:r>
              <a:rPr lang="cs-CZ" dirty="0">
                <a:solidFill>
                  <a:schemeClr val="bg1"/>
                </a:solidFill>
              </a:rPr>
              <a:t>IN THE MIDDLE </a:t>
            </a:r>
            <a:r>
              <a:rPr lang="cs-CZ" dirty="0" smtClean="0">
                <a:solidFill>
                  <a:schemeClr val="bg1"/>
                </a:solidFill>
              </a:rPr>
              <a:t>OF BOHEMIA </a:t>
            </a:r>
            <a:r>
              <a:rPr lang="cs-CZ" dirty="0">
                <a:solidFill>
                  <a:schemeClr val="bg1"/>
                </a:solidFill>
              </a:rPr>
              <a:t>- </a:t>
            </a:r>
            <a:r>
              <a:rPr lang="cs-CZ" dirty="0" smtClean="0">
                <a:solidFill>
                  <a:schemeClr val="bg1"/>
                </a:solidFill>
              </a:rPr>
              <a:t>TREATMENT OF CARDIOVASCULAR SYSTEM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41646" y="2636912"/>
            <a:ext cx="5966658" cy="1317848"/>
          </a:xfrm>
          <a:prstGeom prst="roundRect">
            <a:avLst/>
          </a:prstGeom>
          <a:solidFill>
            <a:schemeClr val="bg2">
              <a:lumMod val="60000"/>
              <a:lumOff val="40000"/>
              <a:alpha val="4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KARLOVY VARY  - THE MOST FAMOUS SPA TOWN OF THE CZECH REPUBLIC.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INTERNATIONAL FILM FESTIVAL TAKES </a:t>
            </a:r>
            <a:r>
              <a:rPr lang="cs-CZ" smtClean="0">
                <a:solidFill>
                  <a:schemeClr val="bg1"/>
                </a:solidFill>
              </a:rPr>
              <a:t>PLACE THERE EVERY </a:t>
            </a:r>
            <a:r>
              <a:rPr lang="cs-CZ" dirty="0" smtClean="0">
                <a:solidFill>
                  <a:schemeClr val="bg1"/>
                </a:solidFill>
              </a:rPr>
              <a:t>YEAR.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C:\Users\OEM\AppData\Local\Microsoft\Windows\Temporary Internet Files\Content.IE5\RZBRHLXH\MP9004254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6470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75377" y="764704"/>
            <a:ext cx="7560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CLICK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02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543800" cy="914400"/>
          </a:xfrm>
        </p:spPr>
        <p:txBody>
          <a:bodyPr/>
          <a:lstStyle/>
          <a:p>
            <a:r>
              <a:rPr lang="cs-CZ" sz="2000" dirty="0" smtClean="0">
                <a:solidFill>
                  <a:schemeClr val="bg1"/>
                </a:solidFill>
              </a:rPr>
              <a:t>ZDROJE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6096000" cy="3657599"/>
          </a:xfrm>
        </p:spPr>
        <p:txBody>
          <a:bodyPr>
            <a:norm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http://www.moser-glass.com/en/pages/history-of-moser-and-its-crystal-glass</a:t>
            </a:r>
            <a:r>
              <a:rPr lang="cs-CZ" sz="1600" dirty="0" smtClean="0">
                <a:solidFill>
                  <a:schemeClr val="bg1"/>
                </a:solidFill>
              </a:rPr>
              <a:t>/</a:t>
            </a:r>
          </a:p>
          <a:p>
            <a:r>
              <a:rPr lang="cs-CZ" sz="1600" dirty="0">
                <a:solidFill>
                  <a:schemeClr val="bg1"/>
                </a:solidFill>
              </a:rPr>
              <a:t>http://cs.wikipedia.org/wiki/%</a:t>
            </a:r>
            <a:r>
              <a:rPr lang="cs-CZ" sz="1600" dirty="0" smtClean="0">
                <a:solidFill>
                  <a:schemeClr val="bg1"/>
                </a:solidFill>
              </a:rPr>
              <a:t>C4%8Cesk%C3%A9_Bud%C4%9Bjovice</a:t>
            </a:r>
          </a:p>
          <a:p>
            <a:r>
              <a:rPr lang="cs-CZ" sz="1600" dirty="0">
                <a:solidFill>
                  <a:schemeClr val="bg1"/>
                </a:solidFill>
              </a:rPr>
              <a:t>http://www.kudyznudy.cz/Aktuality/Valasske-muzeum-v-prirode-v-Roznove-pod-Radhostem-.</a:t>
            </a:r>
            <a:r>
              <a:rPr lang="cs-CZ" sz="1600" dirty="0" smtClean="0">
                <a:solidFill>
                  <a:schemeClr val="bg1"/>
                </a:solidFill>
              </a:rPr>
              <a:t>aspx</a:t>
            </a:r>
          </a:p>
          <a:p>
            <a:r>
              <a:rPr lang="cs-CZ" sz="1600" dirty="0">
                <a:solidFill>
                  <a:schemeClr val="bg1"/>
                </a:solidFill>
              </a:rPr>
              <a:t>Klipart Microsoft Office</a:t>
            </a:r>
          </a:p>
          <a:p>
            <a:r>
              <a:rPr lang="cs-CZ" sz="1600" dirty="0">
                <a:solidFill>
                  <a:schemeClr val="bg1"/>
                </a:solidFill>
              </a:rPr>
              <a:t>vlastní</a:t>
            </a:r>
          </a:p>
          <a:p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052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72</TotalTime>
  <Words>169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Živly</vt:lpstr>
      <vt:lpstr>Prezentace aplikace PowerPoint</vt:lpstr>
      <vt:lpstr>CZECH PRODUCTS</vt:lpstr>
      <vt:lpstr>CZECH TOWNS</vt:lpstr>
      <vt:lpstr>CZECH SPAS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2011-09-05T11:30:11Z</dcterms:created>
  <dcterms:modified xsi:type="dcterms:W3CDTF">2011-11-14T21:01:32Z</dcterms:modified>
</cp:coreProperties>
</file>