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302" r:id="rId4"/>
    <p:sldId id="307" r:id="rId5"/>
    <p:sldId id="308" r:id="rId6"/>
    <p:sldId id="309" r:id="rId7"/>
    <p:sldId id="301" r:id="rId8"/>
    <p:sldId id="260" r:id="rId9"/>
    <p:sldId id="263" r:id="rId10"/>
    <p:sldId id="264" r:id="rId11"/>
    <p:sldId id="266" r:id="rId12"/>
    <p:sldId id="267" r:id="rId13"/>
    <p:sldId id="268" r:id="rId14"/>
    <p:sldId id="270" r:id="rId15"/>
    <p:sldId id="272" r:id="rId16"/>
    <p:sldId id="274" r:id="rId17"/>
    <p:sldId id="277" r:id="rId18"/>
    <p:sldId id="278" r:id="rId19"/>
    <p:sldId id="281" r:id="rId20"/>
    <p:sldId id="282" r:id="rId21"/>
    <p:sldId id="284" r:id="rId22"/>
    <p:sldId id="304" r:id="rId23"/>
    <p:sldId id="305" r:id="rId24"/>
    <p:sldId id="285" r:id="rId25"/>
    <p:sldId id="286" r:id="rId26"/>
    <p:sldId id="290" r:id="rId27"/>
    <p:sldId id="294" r:id="rId28"/>
    <p:sldId id="295" r:id="rId29"/>
    <p:sldId id="303" r:id="rId30"/>
    <p:sldId id="298" r:id="rId31"/>
    <p:sldId id="299" r:id="rId32"/>
    <p:sldId id="306" r:id="rId33"/>
    <p:sldId id="300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stodobris.cz/" TargetMode="External"/><Relationship Id="rId2" Type="http://schemas.openxmlformats.org/officeDocument/2006/relationships/hyperlink" Target="http://cs.wikipedia.org/wiki/Dob%C5%99%C3%AD%C5%A1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office.microsoft.com/cs-cz/images/?CTT=6&amp;ver=14&amp;app=powerpnt.ex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98755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VY_52_INOVACE_35_Naše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město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5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75556" y="476672"/>
            <a:ext cx="7992888" cy="23303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cs-CZ" sz="13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rebuchet MS" pitchFamily="34" charset="0"/>
                <a:ea typeface="Calibri"/>
                <a:cs typeface="Times New Roman"/>
              </a:rPr>
              <a:t>Dobříš</a:t>
            </a:r>
            <a:endParaRPr lang="cs-CZ" sz="8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rebuchet MS" pitchFamily="34" charset="0"/>
              <a:ea typeface="Calibri"/>
              <a:cs typeface="Times New Roman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114" y="3080589"/>
            <a:ext cx="4685446" cy="3514084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866" y="3356992"/>
            <a:ext cx="2304255" cy="1122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3528" y="5454516"/>
            <a:ext cx="32589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Mgr. Iva Dušková, 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320628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04742" y="83671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Dobříš je město ve Středočeském kraji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okrese </a:t>
            </a:r>
            <a:r>
              <a:rPr lang="cs-CZ" dirty="0" smtClean="0"/>
              <a:t>Příbram. Leží </a:t>
            </a:r>
            <a:r>
              <a:rPr lang="cs-CZ" dirty="0"/>
              <a:t>v podhůří Brdské vrchoviny. </a:t>
            </a:r>
            <a:r>
              <a:rPr lang="cs-CZ" dirty="0" smtClean="0"/>
              <a:t>Má téměř 9000 obyvatel </a:t>
            </a:r>
          </a:p>
          <a:p>
            <a:r>
              <a:rPr lang="cs-CZ" dirty="0" smtClean="0"/>
              <a:t>(8 </a:t>
            </a:r>
            <a:r>
              <a:rPr lang="cs-CZ" dirty="0"/>
              <a:t>716 </a:t>
            </a:r>
            <a:r>
              <a:rPr lang="cs-CZ" dirty="0" smtClean="0"/>
              <a:t> - 11.3</a:t>
            </a:r>
            <a:r>
              <a:rPr lang="cs-CZ" dirty="0"/>
              <a:t>. 2011</a:t>
            </a:r>
            <a:r>
              <a:rPr lang="cs-CZ" dirty="0" smtClean="0"/>
              <a:t>). Je </a:t>
            </a:r>
            <a:r>
              <a:rPr lang="cs-CZ" dirty="0"/>
              <a:t>po Příbrami druhým největším městem v </a:t>
            </a:r>
            <a:r>
              <a:rPr lang="cs-CZ" dirty="0" smtClean="0"/>
              <a:t>okrese.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188" y="2564903"/>
            <a:ext cx="5291108" cy="3968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490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11935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Podle legendy založil osadu </a:t>
            </a:r>
            <a:r>
              <a:rPr lang="cs-CZ" dirty="0" err="1"/>
              <a:t>Dobřich</a:t>
            </a:r>
            <a:r>
              <a:rPr lang="cs-CZ" dirty="0"/>
              <a:t>, jeden z druhů Praotce Čecha. Neví se</a:t>
            </a:r>
            <a:r>
              <a:rPr lang="cs-CZ" dirty="0" smtClean="0"/>
              <a:t>, </a:t>
            </a:r>
            <a:r>
              <a:rPr lang="cs-CZ" dirty="0"/>
              <a:t>jestli jeho jméno </a:t>
            </a:r>
            <a:r>
              <a:rPr lang="cs-CZ" dirty="0" smtClean="0"/>
              <a:t>souviselo s dobrotivostí </a:t>
            </a:r>
            <a:r>
              <a:rPr lang="cs-CZ" dirty="0"/>
              <a:t>nebo </a:t>
            </a:r>
            <a:r>
              <a:rPr lang="cs-CZ" dirty="0" smtClean="0"/>
              <a:t>zálibou </a:t>
            </a:r>
            <a:r>
              <a:rPr lang="cs-CZ" dirty="0"/>
              <a:t>v něčem dobrém do </a:t>
            </a:r>
            <a:r>
              <a:rPr lang="cs-CZ" dirty="0" smtClean="0"/>
              <a:t>břicha.</a:t>
            </a:r>
            <a:endParaRPr lang="cs-CZ" dirty="0"/>
          </a:p>
        </p:txBody>
      </p:sp>
      <p:pic>
        <p:nvPicPr>
          <p:cNvPr id="7171" name="Picture 3" descr="C:\Users\OEM\AppData\Local\Microsoft\Windows\Temporary Internet Files\Content.IE5\H1KETE02\MC9002904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91" y="2798110"/>
            <a:ext cx="2898618" cy="296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OEM\AppData\Local\Microsoft\Windows\Temporary Internet Files\Content.IE5\ACJE728X\MC9000899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12976"/>
            <a:ext cx="2055461" cy="152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OEM\AppData\Local\Microsoft\Windows\Temporary Internet Files\Content.IE5\RZBRHLXH\MC9001986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157192"/>
            <a:ext cx="2154725" cy="112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OEM\AppData\Local\Microsoft\Windows\Temporary Internet Files\Content.IE5\RZBRHLXH\MC9002376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68960"/>
            <a:ext cx="2115493" cy="242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01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755576" y="1966760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07704" y="692696"/>
            <a:ext cx="53285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Nejstarší památky</a:t>
            </a:r>
          </a:p>
          <a:p>
            <a:pPr algn="ctr"/>
            <a:r>
              <a:rPr lang="cs-CZ" dirty="0"/>
              <a:t> </a:t>
            </a:r>
          </a:p>
          <a:p>
            <a:pPr algn="ctr"/>
            <a:r>
              <a:rPr lang="cs-CZ" dirty="0"/>
              <a:t>Území v okolí města bylo </a:t>
            </a:r>
            <a:r>
              <a:rPr lang="cs-CZ" dirty="0" smtClean="0"/>
              <a:t>osídleno </a:t>
            </a:r>
            <a:r>
              <a:rPr lang="cs-CZ" dirty="0"/>
              <a:t>již </a:t>
            </a:r>
            <a:endParaRPr lang="cs-CZ" dirty="0" smtClean="0"/>
          </a:p>
          <a:p>
            <a:pPr algn="ctr"/>
            <a:r>
              <a:rPr lang="cs-CZ" dirty="0" smtClean="0"/>
              <a:t>v </a:t>
            </a:r>
            <a:r>
              <a:rPr lang="cs-CZ" dirty="0"/>
              <a:t>mladší době kamenné, důkazem jsou dvě hradiště </a:t>
            </a:r>
            <a:r>
              <a:rPr lang="cs-CZ" dirty="0" smtClean="0"/>
              <a:t> </a:t>
            </a:r>
            <a:r>
              <a:rPr lang="cs-CZ" dirty="0"/>
              <a:t>a nález kamenné sekery staré 3500 let</a:t>
            </a:r>
            <a:r>
              <a:rPr lang="cs-CZ" dirty="0" smtClean="0"/>
              <a:t>.</a:t>
            </a:r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r>
              <a:rPr lang="cs-CZ" dirty="0" smtClean="0"/>
              <a:t>První </a:t>
            </a:r>
            <a:r>
              <a:rPr lang="cs-CZ" dirty="0"/>
              <a:t>písemná zmínka </a:t>
            </a:r>
            <a:r>
              <a:rPr lang="cs-CZ" dirty="0" smtClean="0"/>
              <a:t>o Dobříši je </a:t>
            </a:r>
            <a:r>
              <a:rPr lang="cs-CZ" dirty="0"/>
              <a:t>z roku </a:t>
            </a:r>
            <a:r>
              <a:rPr lang="cs-CZ" dirty="0" smtClean="0"/>
              <a:t>1252. </a:t>
            </a:r>
            <a:endParaRPr lang="cs-CZ" dirty="0"/>
          </a:p>
        </p:txBody>
      </p:sp>
      <p:pic>
        <p:nvPicPr>
          <p:cNvPr id="8194" name="Picture 2" descr="C:\Users\OEM\AppData\Local\Microsoft\Windows\Temporary Internet Files\Content.IE5\2FH3CH61\MC9003705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130" y="2492926"/>
            <a:ext cx="1499740" cy="140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OEM\AppData\Local\Microsoft\Windows\Temporary Internet Files\Content.IE5\S2OJ9WZ5\MC9002325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76" y="4866307"/>
            <a:ext cx="2192448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928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86000" y="9807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Nejvýznamnější stavbou je zámek </a:t>
            </a:r>
            <a:endParaRPr lang="cs-CZ" dirty="0" smtClean="0"/>
          </a:p>
          <a:p>
            <a:r>
              <a:rPr lang="cs-CZ" dirty="0" smtClean="0"/>
              <a:t>s </a:t>
            </a:r>
            <a:r>
              <a:rPr lang="cs-CZ" dirty="0"/>
              <a:t>přilehlým francouzským parkem.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16832"/>
            <a:ext cx="6115871" cy="4586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114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2" y="764703"/>
            <a:ext cx="3810685" cy="463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437480"/>
            <a:ext cx="4932040" cy="328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45119" y="587727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znak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99135" y="5877272"/>
            <a:ext cx="1157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vlajka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5547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P913098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00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41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641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011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968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0914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491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15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271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531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5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8354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851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B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774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9150"/>
            <a:ext cx="9144000" cy="5218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533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11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66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5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90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8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217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8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609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9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654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913099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6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56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20" y="2249153"/>
            <a:ext cx="3589353" cy="269201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Umíš ukázat na mapě, kde leží Dobříš?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5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347" y="3041201"/>
            <a:ext cx="864422" cy="648316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37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Pamatujete si?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988840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Kdy vzniklo město Dobříš?</a:t>
            </a:r>
          </a:p>
          <a:p>
            <a:pPr marL="45720" indent="0">
              <a:buNone/>
            </a:pPr>
            <a:r>
              <a:rPr lang="cs-CZ" dirty="0" smtClean="0"/>
              <a:t>Kdo jej podle legendy založil?</a:t>
            </a:r>
          </a:p>
          <a:p>
            <a:pPr marL="45720" indent="0">
              <a:buNone/>
            </a:pPr>
            <a:r>
              <a:rPr lang="cs-CZ" dirty="0" smtClean="0"/>
              <a:t>Kolik má Dobříš obyvatel?</a:t>
            </a:r>
          </a:p>
          <a:p>
            <a:pPr marL="45720" indent="0">
              <a:buNone/>
            </a:pPr>
            <a:r>
              <a:rPr lang="cs-CZ" dirty="0" smtClean="0"/>
              <a:t>Víš, kdo je starostou města?</a:t>
            </a:r>
          </a:p>
          <a:p>
            <a:pPr marL="45720" indent="0">
              <a:buNone/>
            </a:pPr>
            <a:r>
              <a:rPr lang="cs-CZ" dirty="0" smtClean="0"/>
              <a:t>Vyjmenujte stavby, které jste viděli na fotografiích.</a:t>
            </a:r>
          </a:p>
          <a:p>
            <a:pPr marL="45720" indent="0">
              <a:buNone/>
            </a:pPr>
            <a:r>
              <a:rPr lang="cs-CZ" dirty="0" smtClean="0"/>
              <a:t>Zkuste nakreslit znak a vlajku města Dobříše.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868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7993063" cy="3384550"/>
          </a:xfrm>
        </p:spPr>
        <p:txBody>
          <a:bodyPr/>
          <a:lstStyle/>
          <a:p>
            <a:pPr marL="0" indent="0" algn="l">
              <a:buNone/>
            </a:pPr>
            <a:r>
              <a:rPr lang="cs-CZ" sz="3200" dirty="0" smtClean="0"/>
              <a:t>                    Použité materiály :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  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cs.wikipedia.org/wiki/Dob%C5%99%C3%AD%C5%A1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    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www.mestodobris.cz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</a:t>
            </a:r>
            <a:r>
              <a:rPr lang="cs-CZ" sz="1600" dirty="0"/>
              <a:t> </a:t>
            </a:r>
            <a:r>
              <a:rPr lang="cs-CZ" sz="1600" dirty="0" smtClean="0"/>
              <a:t>  Fotografie: archiv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  Obrázky: </a:t>
            </a:r>
            <a:r>
              <a:rPr lang="cs-CZ" sz="1600" dirty="0"/>
              <a:t>Klipart - </a:t>
            </a:r>
            <a:r>
              <a:rPr lang="cs-CZ" sz="1600" dirty="0" smtClean="0"/>
              <a:t>                                                 </a:t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  </a:t>
            </a: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office.microsoft.com/cs-                    </a:t>
            </a:r>
            <a:r>
              <a:rPr lang="cs-CZ" sz="1600" dirty="0" err="1" smtClean="0">
                <a:hlinkClick r:id="rId4"/>
              </a:rPr>
              <a:t>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images</a:t>
            </a:r>
            <a:r>
              <a:rPr lang="cs-CZ" sz="1600" dirty="0">
                <a:hlinkClick r:id="rId4"/>
              </a:rPr>
              <a:t>/?</a:t>
            </a:r>
            <a:r>
              <a:rPr lang="cs-CZ" sz="1600" dirty="0" smtClean="0">
                <a:hlinkClick r:id="rId4"/>
              </a:rPr>
              <a:t>CTT=6&amp;ver=14&amp;app=powerpnt.exe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                mapa ČR - upravil 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43319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124</TotalTime>
  <Words>202</Words>
  <Application>Microsoft Office PowerPoint</Application>
  <PresentationFormat>Předvádění na obrazovce (4:3)</PresentationFormat>
  <Paragraphs>42</Paragraphs>
  <Slides>33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Aerodynamika</vt:lpstr>
      <vt:lpstr>Prezentace aplikace PowerPoint</vt:lpstr>
      <vt:lpstr>Prezentace aplikace PowerPoint</vt:lpstr>
      <vt:lpstr>Prezentace aplikace PowerPoint</vt:lpstr>
      <vt:lpstr> </vt:lpstr>
      <vt:lpstr>  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Pamatujete si?</vt:lpstr>
      <vt:lpstr>                    Použité materiály :       http://cs.wikipedia.org/wiki/Dob%C5%99%C3%AD%C5%A1      http://www.mestodobris.cz        Fotografie: archiv autora         Obrázky: Klipart -                                                         http://office.microsoft.com/cs-                    cz/images/?CTT=6&amp;ver=14&amp;app=powerpnt.exe                      mapa ČR - upravil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21</cp:revision>
  <dcterms:created xsi:type="dcterms:W3CDTF">2011-09-07T20:01:53Z</dcterms:created>
  <dcterms:modified xsi:type="dcterms:W3CDTF">2011-11-29T09:00:05Z</dcterms:modified>
</cp:coreProperties>
</file>