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5" r:id="rId6"/>
    <p:sldId id="261" r:id="rId7"/>
    <p:sldId id="266" r:id="rId8"/>
    <p:sldId id="262" r:id="rId9"/>
    <p:sldId id="263" r:id="rId10"/>
    <p:sldId id="264" r:id="rId11"/>
    <p:sldId id="267" r:id="rId12"/>
    <p:sldId id="259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637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669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4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210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017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10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00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485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96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025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160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5D774-25AD-4752-9AAD-67BF0B9B6D2C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637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2780928"/>
            <a:ext cx="9143999" cy="2160239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sz="8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8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" y="5805264"/>
            <a:ext cx="9143999" cy="10527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Matematika pro učební automobilní obory 1.</a:t>
            </a:r>
          </a:p>
          <a:p>
            <a:pPr algn="r"/>
            <a:r>
              <a:rPr lang="cs-CZ" sz="2200" b="1" dirty="0" smtClean="0">
                <a:solidFill>
                  <a:srgbClr val="002060"/>
                </a:solidFill>
              </a:rPr>
              <a:t>Autor : RNDr. Zdeněk Bláha</a:t>
            </a:r>
            <a:endParaRPr lang="cs-CZ" sz="2200" b="1" dirty="0">
              <a:solidFill>
                <a:srgbClr val="002060"/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03254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86916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49492739"/>
              </p:ext>
            </p:extLst>
          </p:nvPr>
        </p:nvGraphicFramePr>
        <p:xfrm>
          <a:off x="517237" y="2708920"/>
          <a:ext cx="8109528" cy="30567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17237" y="2708920"/>
                        <a:ext cx="8109528" cy="30567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396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první, ale i pro libovolný další ročník učebních automobilních oborů výuky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předmětu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MATEMATIKA jako motivace prohloubení a podchycení zájmu učňů o předmět. 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příklady v obrázcích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 hravou formou se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tak snaží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povzbudit zájem učňů o matematiku.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 motivaci učňů a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 větší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atraktivnost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výuky. Úlohy mohou žáci řešit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samostatně ve svých sešitech nebo na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interaktivní tabuli s možností následné kontroly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..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39509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Doplňte čísla do kruhových objezdů tak, aby součty na vodorovných i svislých silnicích daly číslo na parkovišti 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156176" y="5445224"/>
            <a:ext cx="2880320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668" y="2429092"/>
            <a:ext cx="4860218" cy="4428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155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Řešení :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20685"/>
            <a:ext cx="5328592" cy="4637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160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Tatáž úloha – součet na všech parkovištích je 18 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6214527" y="5517232"/>
            <a:ext cx="2851022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60848"/>
            <a:ext cx="5472608" cy="4797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235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Řešení :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402" y="1844824"/>
            <a:ext cx="6547909" cy="5013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976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 co další „silniční síť“ 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40433"/>
            <a:ext cx="5688632" cy="491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020272" y="5373216"/>
            <a:ext cx="2123728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DÁL …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2100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 descr="http://deosum.com/Images/smajlik-microsoft-6.gif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484784"/>
            <a:ext cx="8280921" cy="537321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1043608" y="1988840"/>
            <a:ext cx="581315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 je moc těžké…</a:t>
            </a:r>
            <a:endParaRPr lang="cs-CZ" sz="5400" b="1" cap="none" spc="0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6856759" y="6093296"/>
            <a:ext cx="2287241" cy="7647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Nápověda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150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48" y="1196752"/>
            <a:ext cx="9129252" cy="566124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Tak malá nápověda 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patří tam všechna čísla od 1 do 9 kromě 7 (ta už je)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6214527" y="5517232"/>
            <a:ext cx="2851022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83426"/>
            <a:ext cx="5040560" cy="4583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8227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0893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Řešení :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16833"/>
            <a:ext cx="5503470" cy="5042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4629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 algn="ctr">
              <a:buNone/>
            </a:pPr>
            <a:endParaRPr lang="cs-CZ" sz="1000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Zkuste nyní sami vymyslet podobnou úlohu :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363642"/>
            <a:ext cx="4923162" cy="4494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08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 za domácí úkol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připravte nějaký jiný početní hlavolam !!!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08920"/>
            <a:ext cx="6912768" cy="4149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705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Použitá literatura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Křížovky Speciál 1/2013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Požitá grafika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Klipart MS Office, autor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30983"/>
            <a:ext cx="2810495" cy="2197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127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262</Words>
  <Application>Microsoft Office PowerPoint</Application>
  <PresentationFormat>Předvádění na obrazovce (4:3)</PresentationFormat>
  <Paragraphs>43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List</vt:lpstr>
      <vt:lpstr>Malé početní hrátky 1. </vt:lpstr>
      <vt:lpstr> </vt:lpstr>
      <vt:lpstr>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hrátky 1.</dc:title>
  <dc:creator>Bláha Zdeněk</dc:creator>
  <cp:lastModifiedBy>Bláha Zdeněk</cp:lastModifiedBy>
  <cp:revision>21</cp:revision>
  <dcterms:created xsi:type="dcterms:W3CDTF">2013-08-21T13:31:08Z</dcterms:created>
  <dcterms:modified xsi:type="dcterms:W3CDTF">2013-11-05T16:18:03Z</dcterms:modified>
</cp:coreProperties>
</file>