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23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ll dir="rd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099" y="260648"/>
            <a:ext cx="560070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1196975" y="48641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1196975" y="1061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1425090"/>
              </p:ext>
            </p:extLst>
          </p:nvPr>
        </p:nvGraphicFramePr>
        <p:xfrm>
          <a:off x="1188378" y="4941168"/>
          <a:ext cx="6751320" cy="1577340"/>
        </p:xfrm>
        <a:graphic>
          <a:graphicData uri="http://schemas.openxmlformats.org/drawingml/2006/table">
            <a:tbl>
              <a:tblPr firstRow="1" firstCol="1" bandRow="1"/>
              <a:tblGrid>
                <a:gridCol w="2610485"/>
                <a:gridCol w="4140835"/>
              </a:tblGrid>
              <a:tr h="272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solidFill>
                            <a:schemeClr val="bg1"/>
                          </a:solidFill>
                          <a:effectLst/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1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1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LIFE IN </a:t>
                      </a:r>
                      <a:r>
                        <a:rPr lang="cs-CZ" sz="2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MY COUNTRY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1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VY_32_INOVACE_13_St</a:t>
                      </a:r>
                      <a:r>
                        <a:rPr lang="cs-CZ" sz="1200" b="1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1200" b="1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Nicholas, </a:t>
                      </a:r>
                      <a:r>
                        <a:rPr lang="cs-CZ" sz="1200" b="1" baseline="0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Christmas</a:t>
                      </a:r>
                      <a:r>
                        <a:rPr lang="cs-CZ" sz="1200" b="1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="1" baseline="0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Eve</a:t>
                      </a:r>
                      <a:r>
                        <a:rPr lang="cs-CZ" sz="1200" b="1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200" b="1" baseline="0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Customs+solution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200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Svojtková</a:t>
                      </a:r>
                      <a:r>
                        <a:rPr lang="cs-CZ" sz="2200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Hana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Obdélník 13"/>
          <p:cNvSpPr/>
          <p:nvPr/>
        </p:nvSpPr>
        <p:spPr>
          <a:xfrm>
            <a:off x="2852619" y="3244334"/>
            <a:ext cx="34387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History of the town, castle, church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2852619" y="3244334"/>
            <a:ext cx="34387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History of the town, castle, church</a:t>
            </a:r>
            <a:endParaRPr lang="cs-CZ" dirty="0"/>
          </a:p>
        </p:txBody>
      </p:sp>
      <p:pic>
        <p:nvPicPr>
          <p:cNvPr id="16" name="Picture 1" descr="2zs_logo2-colo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632" y="1628800"/>
            <a:ext cx="3160812" cy="2909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637069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56467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dirty="0" smtClean="0">
                <a:solidFill>
                  <a:srgbClr val="FFC000"/>
                </a:solidFill>
              </a:rPr>
              <a:t>SAINT NICHOLAS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FOR MOST PEOPLE IN CZECH REPUBLIC CHRISTMAS TIME STARTS ON DECEMEBER 5th.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ST. NICHOLAS VISITS FAMILIES WITH SMALL CHILDREN. HE HAS A BOOK WITH NOTES ABOUT THE GOOD A BAD BEHAVIOUR OF THEM.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THEY GET SMALL PRESENTS LIKE CHOCOLATES, SWEETS, NUTS AND FRUIT.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sz="1400" b="1" dirty="0" smtClean="0">
                <a:solidFill>
                  <a:srgbClr val="FF0000"/>
                </a:solidFill>
              </a:rPr>
              <a:t>FILL </a:t>
            </a:r>
            <a:r>
              <a:rPr lang="cs-CZ" sz="1400" b="1" dirty="0" smtClean="0">
                <a:solidFill>
                  <a:srgbClr val="FF0000"/>
                </a:solidFill>
              </a:rPr>
              <a:t> IN MISSING </a:t>
            </a:r>
            <a:r>
              <a:rPr lang="cs-CZ" sz="1400" b="1" dirty="0" smtClean="0">
                <a:solidFill>
                  <a:srgbClr val="FF0000"/>
                </a:solidFill>
              </a:rPr>
              <a:t>WORDS – CLICK ON THE DEVIL FOR HELP</a:t>
            </a:r>
            <a:endParaRPr lang="cs-CZ" sz="1400" b="1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OEM\AppData\Local\Microsoft\Windows\Temporary Internet Files\Content.IE5\B4A6B7Q4\MC90043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414" y="332656"/>
            <a:ext cx="1228553" cy="123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OEM\AppData\Local\Microsoft\Windows\Temporary Internet Files\Content.IE5\ACJE728X\MC9003491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228" y="5161384"/>
            <a:ext cx="150539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5327983" y="1834817"/>
            <a:ext cx="2664296" cy="45720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3455031" y="3526160"/>
            <a:ext cx="2016224" cy="45720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52229" y="3068960"/>
            <a:ext cx="2088232" cy="45720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3380961" y="4437112"/>
            <a:ext cx="1623087" cy="45720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3429740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-38742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rgbClr val="FFC000"/>
                </a:solidFill>
              </a:rPr>
              <a:t>CHRISTMAS EVE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5832648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THE MOST IMPORTANT DAY IS CHRISTMAS EVE ON THE 24th DECEMBER.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THE WHOLE FAMILY GATHERS ROUND THE TABLE TO HAVE A SPECIAL CHRISTMAS DINNER.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AFTER DINNER THE CHILDREN WAIT THE SOUND OF A BELL.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THIS MEANS THAT BABY JESUS HAS MANAGED TO PUT LOVELY PRESENTS UNDER THE TREE.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PEOPLE ENJOY HAPPY TIME WITH OPENING PRESENTS.</a:t>
            </a:r>
          </a:p>
          <a:p>
            <a:pPr marL="0" indent="0">
              <a:buNone/>
            </a:pPr>
            <a:endParaRPr lang="cs-CZ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1600" b="1" dirty="0" smtClean="0">
                <a:solidFill>
                  <a:srgbClr val="FF0000"/>
                </a:solidFill>
              </a:rPr>
              <a:t>FIND CORRECT  WORD  </a:t>
            </a:r>
          </a:p>
          <a:p>
            <a:pPr marL="0" indent="0">
              <a:buNone/>
            </a:pPr>
            <a:endParaRPr lang="cs-CZ" sz="16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SHROMÁŽDIT SE,      ZVUK,          PŘIPRAVIT,         UŽÍVAT SI</a:t>
            </a:r>
            <a:endParaRPr lang="cs-CZ" sz="2000" b="1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Users\OEM\AppData\Local\Microsoft\Windows\Temporary Internet Files\Content.IE5\S2OJ9WZ5\MC9003054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653136"/>
            <a:ext cx="1558138" cy="1797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s odříznutým příčným rohem 3"/>
          <p:cNvSpPr/>
          <p:nvPr/>
        </p:nvSpPr>
        <p:spPr>
          <a:xfrm>
            <a:off x="3995936" y="1628800"/>
            <a:ext cx="1512168" cy="457200"/>
          </a:xfrm>
          <a:prstGeom prst="snip2Diag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s odříznutým příčným rohem 6"/>
          <p:cNvSpPr/>
          <p:nvPr/>
        </p:nvSpPr>
        <p:spPr>
          <a:xfrm>
            <a:off x="1907704" y="4215950"/>
            <a:ext cx="1152128" cy="457200"/>
          </a:xfrm>
          <a:prstGeom prst="snip2Diag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s odříznutým příčným rohem 7"/>
          <p:cNvSpPr/>
          <p:nvPr/>
        </p:nvSpPr>
        <p:spPr>
          <a:xfrm>
            <a:off x="6372200" y="3429000"/>
            <a:ext cx="1728192" cy="457200"/>
          </a:xfrm>
          <a:prstGeom prst="snip2Diag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s odříznutým příčným rohem 8"/>
          <p:cNvSpPr/>
          <p:nvPr/>
        </p:nvSpPr>
        <p:spPr>
          <a:xfrm>
            <a:off x="6660232" y="2543200"/>
            <a:ext cx="1944216" cy="457200"/>
          </a:xfrm>
          <a:prstGeom prst="snip2Diag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0573878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63668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rgbClr val="FFC000"/>
                </a:solidFill>
              </a:rPr>
              <a:t>CUSTOMS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611560" y="1052736"/>
            <a:ext cx="8229600" cy="51845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THERE ARE SOME CHRISTMAS CUSTOMS  IN THE CZECH REPUBLIC. </a:t>
            </a:r>
            <a:r>
              <a:rPr lang="cs-CZ" sz="1000" b="1" smtClean="0"/>
              <a:t>CLICK  HERE</a:t>
            </a:r>
            <a:endParaRPr lang="cs-CZ" sz="2400" b="1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cs-CZ" sz="2000" dirty="0" smtClean="0"/>
              <a:t>MATCH THREE PARTS OF THE SENTENCE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395536" y="2708920"/>
            <a:ext cx="2304256" cy="352839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TO CUT</a:t>
            </a:r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TO PUT</a:t>
            </a:r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TO POUR</a:t>
            </a:r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TO THROW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500264" y="2708920"/>
            <a:ext cx="2304256" cy="3528392"/>
          </a:xfrm>
          <a:prstGeom prst="rect">
            <a:avLst/>
          </a:prstGeom>
          <a:solidFill>
            <a:srgbClr val="DD234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A SHOE</a:t>
            </a:r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LEAD</a:t>
            </a:r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AN APPLE</a:t>
            </a:r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FISH SCALES</a:t>
            </a:r>
          </a:p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444208" y="2708920"/>
            <a:ext cx="2304256" cy="352839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400" dirty="0" smtClean="0">
                <a:solidFill>
                  <a:srgbClr val="002060"/>
                </a:solidFill>
              </a:rPr>
              <a:t>INTO A BOWL OF WATER</a:t>
            </a:r>
          </a:p>
          <a:p>
            <a:endParaRPr lang="cs-CZ" sz="1400" dirty="0">
              <a:solidFill>
                <a:srgbClr val="002060"/>
              </a:solidFill>
            </a:endParaRPr>
          </a:p>
          <a:p>
            <a:endParaRPr lang="cs-CZ" sz="1400" dirty="0" smtClean="0">
              <a:solidFill>
                <a:srgbClr val="002060"/>
              </a:solidFill>
            </a:endParaRPr>
          </a:p>
          <a:p>
            <a:endParaRPr lang="cs-CZ" sz="1400" dirty="0" smtClean="0">
              <a:solidFill>
                <a:srgbClr val="002060"/>
              </a:solidFill>
            </a:endParaRPr>
          </a:p>
          <a:p>
            <a:r>
              <a:rPr lang="cs-CZ" sz="1400" dirty="0" smtClean="0">
                <a:solidFill>
                  <a:srgbClr val="002060"/>
                </a:solidFill>
              </a:rPr>
              <a:t>IN TWO HALVES</a:t>
            </a:r>
          </a:p>
          <a:p>
            <a:endParaRPr lang="cs-CZ" dirty="0" smtClean="0">
              <a:solidFill>
                <a:srgbClr val="00206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r>
              <a:rPr lang="cs-CZ" sz="1400" dirty="0" smtClean="0">
                <a:solidFill>
                  <a:srgbClr val="002060"/>
                </a:solidFill>
              </a:rPr>
              <a:t>OVER YOUR SHOULDER</a:t>
            </a:r>
          </a:p>
          <a:p>
            <a:endParaRPr lang="cs-CZ" sz="1400" dirty="0">
              <a:solidFill>
                <a:srgbClr val="002060"/>
              </a:solidFill>
            </a:endParaRPr>
          </a:p>
          <a:p>
            <a:endParaRPr lang="cs-CZ" sz="1400" dirty="0" smtClean="0">
              <a:solidFill>
                <a:srgbClr val="00206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r>
              <a:rPr lang="cs-CZ" sz="1200" dirty="0" smtClean="0">
                <a:solidFill>
                  <a:srgbClr val="002060"/>
                </a:solidFill>
              </a:rPr>
              <a:t>UNDER YOUR DINNER PLATE</a:t>
            </a:r>
            <a:endParaRPr lang="cs-CZ" sz="1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108874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dirty="0" smtClean="0">
                <a:solidFill>
                  <a:srgbClr val="002060"/>
                </a:solidFill>
              </a:rPr>
              <a:t>SOLUTION</a:t>
            </a:r>
            <a:endParaRPr lang="cs-CZ" sz="3600" b="1" dirty="0">
              <a:solidFill>
                <a:srgbClr val="00206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91182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TO CUT AN APPLE IN TWO HALVES</a:t>
            </a:r>
          </a:p>
          <a:p>
            <a:r>
              <a:rPr lang="cs-CZ" sz="3600" b="1" dirty="0" smtClean="0">
                <a:solidFill>
                  <a:srgbClr val="002060"/>
                </a:solidFill>
              </a:rPr>
              <a:t>TO PUT FISH SCALES UNDER YOUR DINNER PLATE</a:t>
            </a:r>
          </a:p>
          <a:p>
            <a:r>
              <a:rPr lang="cs-CZ" sz="3600" b="1" dirty="0" smtClean="0">
                <a:solidFill>
                  <a:srgbClr val="002060"/>
                </a:solidFill>
              </a:rPr>
              <a:t>TO POUR LEAD INTO A BOWL OF WATER</a:t>
            </a:r>
          </a:p>
          <a:p>
            <a:r>
              <a:rPr lang="cs-CZ" sz="3600" b="1" dirty="0" smtClean="0">
                <a:solidFill>
                  <a:srgbClr val="002060"/>
                </a:solidFill>
              </a:rPr>
              <a:t>TO THROW A </a:t>
            </a:r>
            <a:r>
              <a:rPr lang="cs-CZ" sz="3600" b="1" smtClean="0">
                <a:solidFill>
                  <a:srgbClr val="002060"/>
                </a:solidFill>
              </a:rPr>
              <a:t>SHOE </a:t>
            </a:r>
            <a:r>
              <a:rPr lang="cs-CZ" sz="3600" b="1" smtClean="0">
                <a:solidFill>
                  <a:srgbClr val="002060"/>
                </a:solidFill>
              </a:rPr>
              <a:t>OV</a:t>
            </a:r>
            <a:r>
              <a:rPr lang="cs-CZ" sz="3600" b="1" smtClean="0">
                <a:solidFill>
                  <a:srgbClr val="002060"/>
                </a:solidFill>
              </a:rPr>
              <a:t>ER </a:t>
            </a:r>
            <a:r>
              <a:rPr lang="cs-CZ" sz="3600" b="1" dirty="0" smtClean="0">
                <a:solidFill>
                  <a:srgbClr val="002060"/>
                </a:solidFill>
              </a:rPr>
              <a:t>YOUR SHOULDER</a:t>
            </a:r>
            <a:endParaRPr lang="cs-CZ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277511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Zdroje: </a:t>
            </a:r>
            <a:br>
              <a:rPr lang="cs-CZ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</a:t>
            </a:r>
            <a:endParaRPr lang="cs-CZ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/>
              <a:t>Klipart Microsoft Office</a:t>
            </a:r>
          </a:p>
          <a:p>
            <a:r>
              <a:rPr lang="cs-CZ" sz="1600" dirty="0"/>
              <a:t>vlastní</a:t>
            </a:r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78632921"/>
      </p:ext>
    </p:extLst>
  </p:cSld>
  <p:clrMapOvr>
    <a:masterClrMapping/>
  </p:clrMapOvr>
  <p:transition spd="slow">
    <p:pull dir="r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48</TotalTime>
  <Words>257</Words>
  <Application>Microsoft Office PowerPoint</Application>
  <PresentationFormat>Předvádění na obrazovce (4:3)</PresentationFormat>
  <Paragraphs>72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Tok</vt:lpstr>
      <vt:lpstr>Prezentace aplikace PowerPoint</vt:lpstr>
      <vt:lpstr>SAINT NICHOLAS</vt:lpstr>
      <vt:lpstr>CHRISTMAS EVE</vt:lpstr>
      <vt:lpstr>CUSTOMS</vt:lpstr>
      <vt:lpstr>SOLUTION</vt:lpstr>
      <vt:lpstr>Zdroje:       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dana</cp:lastModifiedBy>
  <cp:revision>15</cp:revision>
  <dcterms:created xsi:type="dcterms:W3CDTF">2011-09-05T11:31:19Z</dcterms:created>
  <dcterms:modified xsi:type="dcterms:W3CDTF">2012-03-16T15:43:06Z</dcterms:modified>
</cp:coreProperties>
</file>