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6" r:id="rId2"/>
    <p:sldId id="260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DD36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A0E5AB-3A5F-470B-9970-780C74B950D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963A5D-0418-47C6-B373-2263192436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325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963A5D-0418-47C6-B373-2263192436B2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7762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455588"/>
              </p:ext>
            </p:extLst>
          </p:nvPr>
        </p:nvGraphicFramePr>
        <p:xfrm>
          <a:off x="1188378" y="4941168"/>
          <a:ext cx="6751320" cy="1577340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LIFE </a:t>
                      </a:r>
                      <a:r>
                        <a:rPr lang="cs-CZ" sz="220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IN MY </a:t>
                      </a:r>
                      <a:r>
                        <a:rPr lang="cs-CZ" sz="2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COUNTRY</a:t>
                      </a:r>
                      <a:endParaRPr lang="cs-CZ" sz="110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VY_32_INOVACE_14_</a:t>
                      </a:r>
                      <a:r>
                        <a:rPr lang="en-US" sz="12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New</a:t>
                      </a:r>
                      <a:r>
                        <a:rPr lang="cs-CZ" sz="1200" b="1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2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Year</a:t>
                      </a:r>
                      <a:r>
                        <a:rPr lang="cs-CZ" sz="12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´s </a:t>
                      </a:r>
                      <a:r>
                        <a:rPr lang="en-US" sz="12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Eve, New Year</a:t>
                      </a:r>
                      <a:r>
                        <a:rPr lang="cs-CZ" sz="12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´s</a:t>
                      </a:r>
                      <a:r>
                        <a:rPr lang="en-US" sz="12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Day, </a:t>
                      </a:r>
                      <a:r>
                        <a:rPr lang="cs-CZ" sz="1200" b="1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resolutions</a:t>
                      </a:r>
                      <a:endParaRPr lang="cs-CZ" sz="110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2852619" y="3244334"/>
            <a:ext cx="34387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History of the town, castle, church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852619" y="3244334"/>
            <a:ext cx="34387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History of the town, castle, church</a:t>
            </a:r>
            <a:endParaRPr lang="cs-CZ" dirty="0"/>
          </a:p>
        </p:txBody>
      </p:sp>
      <p:pic>
        <p:nvPicPr>
          <p:cNvPr id="8" name="Picture 1" descr="2zs_logo2-color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0937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72008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NEW YEAR´S EVE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PEOPLE LIKE TO CELEBRATE THIS DAY WITH</a:t>
            </a:r>
          </a:p>
          <a:p>
            <a:pPr marL="18288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18288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18288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18288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18288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18288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1828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THEY EAT AND DRINK. AT MIDNIGHT THERE ARE FIREWORKS EVERYWHERE.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299182" y="2379103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FF00"/>
                </a:solidFill>
              </a:rPr>
              <a:t>F</a:t>
            </a:r>
          </a:p>
        </p:txBody>
      </p:sp>
      <p:sp>
        <p:nvSpPr>
          <p:cNvPr id="5" name="Ovál 4"/>
          <p:cNvSpPr/>
          <p:nvPr/>
        </p:nvSpPr>
        <p:spPr>
          <a:xfrm>
            <a:off x="2987824" y="2357264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R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707904" y="2374032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I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427984" y="2374032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148064" y="2374032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N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868144" y="2379103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D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2357264"/>
            <a:ext cx="576064" cy="5760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S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7" name="Picture 3" descr="C:\Users\OEM\AppData\Local\Microsoft\Windows\Temporary Internet Files\Content.IE5\ACJE728X\MP9004094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246" y="2976127"/>
            <a:ext cx="3421510" cy="1724467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  <a:extLst/>
        </p:spPr>
      </p:pic>
      <p:sp>
        <p:nvSpPr>
          <p:cNvPr id="11" name="Zaoblený obdélník 10"/>
          <p:cNvSpPr/>
          <p:nvPr/>
        </p:nvSpPr>
        <p:spPr>
          <a:xfrm>
            <a:off x="2825282" y="5058207"/>
            <a:ext cx="2322782" cy="4572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439652" y="6093296"/>
            <a:ext cx="56886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CLICK ON THE PICTURE TO FIND ANSWERS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43111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NEW YEAR´S DAY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                        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IS THE START OF 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</a:t>
            </a:r>
            <a:r>
              <a:rPr lang="cs-CZ" dirty="0" smtClean="0">
                <a:solidFill>
                  <a:srgbClr val="C00000"/>
                </a:solidFill>
              </a:rPr>
              <a:t>THE NEW YEAR</a:t>
            </a:r>
            <a:r>
              <a:rPr lang="cs-CZ" dirty="0" smtClean="0"/>
              <a:t>.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MANY PEOPLE PREPARE A BIG MEAL –</a:t>
            </a:r>
          </a:p>
          <a:p>
            <a:pPr marL="182880" indent="0">
              <a:buNone/>
            </a:pPr>
            <a:r>
              <a:rPr lang="cs-CZ" i="1" dirty="0" smtClean="0">
                <a:solidFill>
                  <a:srgbClr val="C00000"/>
                </a:solidFill>
              </a:rPr>
              <a:t>             PORK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</a:p>
          <a:p>
            <a:pPr marL="18288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   </a:t>
            </a:r>
          </a:p>
          <a:p>
            <a:pPr marL="182880" indent="0">
              <a:buNone/>
            </a:pPr>
            <a:r>
              <a:rPr lang="cs-CZ" i="1" dirty="0" smtClean="0">
                <a:solidFill>
                  <a:srgbClr val="C00000"/>
                </a:solidFill>
              </a:rPr>
              <a:t>             LENTILS</a:t>
            </a: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/>
          </a:p>
        </p:txBody>
      </p:sp>
      <p:pic>
        <p:nvPicPr>
          <p:cNvPr id="2052" name="Picture 4" descr="C:\Users\OEM\AppData\Local\Microsoft\Windows\Temporary Internet Files\Content.IE5\S2OJ9WZ5\MC9004109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797152"/>
            <a:ext cx="1440160" cy="1429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467544" y="1556792"/>
            <a:ext cx="3240360" cy="57606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THE FIRST OF JANUARY 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4004929" y="3307501"/>
            <a:ext cx="2520280" cy="57606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82880" indent="0">
              <a:buNone/>
            </a:pP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FOR GOOD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LUCK  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95936" y="4072001"/>
            <a:ext cx="4320480" cy="57606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82880" indent="0" algn="ctr">
              <a:buNone/>
            </a:pP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FOR PROSPERITY (MONEY)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547664" y="6215726"/>
            <a:ext cx="48965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STUDENT´ OWN IDEAS    </a:t>
            </a:r>
            <a:r>
              <a:rPr lang="cs-CZ" sz="900" dirty="0" smtClean="0"/>
              <a:t>CLICK ON THE PICTURE FOR HELP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4214364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31912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RESOLUTIONS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PEOPLE MAKE NEW YEAR´S RESOLUTIONS</a:t>
            </a:r>
          </a:p>
          <a:p>
            <a:pPr marL="182880" indent="0" algn="ctr">
              <a:buNone/>
            </a:pPr>
            <a:r>
              <a:rPr lang="cs-CZ" sz="1600" dirty="0" smtClean="0">
                <a:solidFill>
                  <a:srgbClr val="C00000"/>
                </a:solidFill>
              </a:rPr>
              <a:t>WRITE ABOUT YOUR RESOLUTIONS</a:t>
            </a:r>
          </a:p>
          <a:p>
            <a:pPr marL="182880" indent="0" algn="ctr">
              <a:buNone/>
            </a:pPr>
            <a:endParaRPr lang="cs-CZ" sz="1600" dirty="0" smtClean="0">
              <a:solidFill>
                <a:srgbClr val="C00000"/>
              </a:solidFill>
            </a:endParaRPr>
          </a:p>
          <a:p>
            <a:pPr marL="182880" indent="0">
              <a:buNone/>
            </a:pPr>
            <a:endParaRPr lang="cs-CZ" sz="1600" dirty="0">
              <a:solidFill>
                <a:srgbClr val="C00000"/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1. I AM NOT GOING TO FORGER MY SCHOOL THINGS.</a:t>
            </a:r>
          </a:p>
          <a:p>
            <a:pPr marL="18288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2. I AM GOING TO MAKE MY BED EVERY DAY.</a:t>
            </a:r>
          </a:p>
          <a:p>
            <a:pPr marL="18288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3. I AM GOING TO DO MY HOMEWORK.</a:t>
            </a:r>
          </a:p>
          <a:p>
            <a:pPr marL="18288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4. I AM GOING TO TIDY UP MY ROOM.</a:t>
            </a:r>
          </a:p>
          <a:p>
            <a:pPr marL="18288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5. I AM GOING TO CLEAN MY SHOES.</a:t>
            </a:r>
          </a:p>
          <a:p>
            <a:pPr marL="182880" indent="0" algn="ctr">
              <a:buNone/>
            </a:pPr>
            <a:endParaRPr lang="cs-CZ" sz="16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971600" y="2554762"/>
            <a:ext cx="6984776" cy="3384376"/>
          </a:xfrm>
          <a:prstGeom prst="roundRect">
            <a:avLst/>
          </a:prstGeom>
          <a:solidFill>
            <a:srgbClr val="4DD36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OEM\AppData\Local\Microsoft\Windows\Temporary Internet Files\Content.IE5\B4A6B7Q4\MC900232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997" y="424947"/>
            <a:ext cx="1193379" cy="1077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6046953"/>
            <a:ext cx="71287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IF YOU NEED HELP CLICK ON THE PICTURE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87226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2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>
                <a:latin typeface="Arial" pitchFamily="34" charset="0"/>
                <a:cs typeface="Arial" pitchFamily="34" charset="0"/>
              </a:rPr>
              <a:t>Zdroje: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400" dirty="0" smtClean="0"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latin typeface="Arial" pitchFamily="34" charset="0"/>
                <a:cs typeface="Arial" pitchFamily="34" charset="0"/>
              </a:rPr>
              <a:t>           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Klipart Microsoft Office</a:t>
            </a:r>
          </a:p>
          <a:p>
            <a:r>
              <a:rPr lang="cs-CZ" sz="1400"/>
              <a:t>vlastní</a:t>
            </a:r>
          </a:p>
          <a:p>
            <a:pPr marL="18288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66443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90</TotalTime>
  <Words>200</Words>
  <Application>Microsoft Office PowerPoint</Application>
  <PresentationFormat>Předvádění na obrazovce (4:3)</PresentationFormat>
  <Paragraphs>58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Carnival</vt:lpstr>
      <vt:lpstr>Prezentace aplikace PowerPoint</vt:lpstr>
      <vt:lpstr>NEW YEAR´S EVE</vt:lpstr>
      <vt:lpstr>NEW YEAR´S DAY</vt:lpstr>
      <vt:lpstr>RESOLUTIONS</vt:lpstr>
      <vt:lpstr>Zdroje:     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dana</cp:lastModifiedBy>
  <cp:revision>12</cp:revision>
  <dcterms:created xsi:type="dcterms:W3CDTF">2011-09-05T11:31:26Z</dcterms:created>
  <dcterms:modified xsi:type="dcterms:W3CDTF">2012-03-16T15:51:07Z</dcterms:modified>
</cp:coreProperties>
</file>