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85908-971E-466F-AA7F-5A8D304C2F8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24AC1A-5D00-40BB-8688-5281E874007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6385908-971E-466F-AA7F-5A8D304C2F8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424AC1A-5D00-40BB-8688-5281E874007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85908-971E-466F-AA7F-5A8D304C2F8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24AC1A-5D00-40BB-8688-5281E874007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85908-971E-466F-AA7F-5A8D304C2F8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24AC1A-5D00-40BB-8688-5281E874007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85908-971E-466F-AA7F-5A8D304C2F8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24AC1A-5D00-40BB-8688-5281E874007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F6385908-971E-466F-AA7F-5A8D304C2F8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24AC1A-5D00-40BB-8688-5281E874007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85908-971E-466F-AA7F-5A8D304C2F8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4AC1A-5D00-40BB-8688-5281E87400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85908-971E-466F-AA7F-5A8D304C2F8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24AC1A-5D00-40BB-8688-5281E874007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85908-971E-466F-AA7F-5A8D304C2F8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24AC1A-5D00-40BB-8688-5281E874007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85908-971E-466F-AA7F-5A8D304C2F8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4AC1A-5D00-40BB-8688-5281E87400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85908-971E-466F-AA7F-5A8D304C2F8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4AC1A-5D00-40BB-8688-5281E87400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385908-971E-466F-AA7F-5A8D304C2F8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24AC1A-5D00-40BB-8688-5281E874007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iras.cz/cestovani/egypt/01-kahira-giza.php" TargetMode="External"/><Relationship Id="rId13" Type="http://schemas.openxmlformats.org/officeDocument/2006/relationships/hyperlink" Target="http://www.papercraft.cz/eshop/product/papirovy-model-egyptsky-dum-689-/" TargetMode="External"/><Relationship Id="rId3" Type="http://schemas.openxmlformats.org/officeDocument/2006/relationships/hyperlink" Target="http://masch.blog.cz/0610/sakkara-tajemstvi-pyramidy-1" TargetMode="External"/><Relationship Id="rId7" Type="http://schemas.openxmlformats.org/officeDocument/2006/relationships/hyperlink" Target="http://silesia.wz.cz/pe.htm" TargetMode="External"/><Relationship Id="rId12" Type="http://schemas.openxmlformats.org/officeDocument/2006/relationships/hyperlink" Target="http://www.horac.estranky.cz/fotoalbum/afrika/egypt_-chram-v-luxoru/lux_06.jpg.html" TargetMode="External"/><Relationship Id="rId2" Type="http://schemas.openxmlformats.org/officeDocument/2006/relationships/hyperlink" Target="http://egyptologie.ff.cuni.cz/?req=id:7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gypt.vdetailech.cz/cs/katalog-objektu/pamatky/pyramidy-v-gize" TargetMode="External"/><Relationship Id="rId11" Type="http://schemas.openxmlformats.org/officeDocument/2006/relationships/hyperlink" Target="http://svetnadosah.com/zeme/egypt/abu-simbel" TargetMode="External"/><Relationship Id="rId5" Type="http://schemas.openxmlformats.org/officeDocument/2006/relationships/hyperlink" Target="http://fs.gimiweb.net/?p=85" TargetMode="External"/><Relationship Id="rId10" Type="http://schemas.openxmlformats.org/officeDocument/2006/relationships/hyperlink" Target="http://cestovani.idnes.cz/plavba-po-nilu-nejen-za-krasnymi-egyptankami-f3q-/kolem-sveta.aspx?c=A061106_105236_igsvet_tom" TargetMode="External"/><Relationship Id="rId4" Type="http://schemas.openxmlformats.org/officeDocument/2006/relationships/hyperlink" Target="http://www.starovekyegypt.net/architektura/pyramidy/img/dzoser-09.php" TargetMode="External"/><Relationship Id="rId9" Type="http://schemas.openxmlformats.org/officeDocument/2006/relationships/hyperlink" Target="http://www.archeologie.webzdarma.cz/Lokality_sveta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6672"/>
            <a:ext cx="4224337" cy="923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3568" y="1556792"/>
            <a:ext cx="617443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Název školy: ZŠ Průhonice, Školní 191,  příspěvková organizace</a:t>
            </a:r>
          </a:p>
          <a:p>
            <a:r>
              <a:rPr lang="cs-CZ" dirty="0"/>
              <a:t>Název a číslo materiálu: VY_32_INOVACE_D6_30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Autor: Zdeňka Matoušová</a:t>
            </a:r>
          </a:p>
          <a:p>
            <a:r>
              <a:rPr lang="cs-CZ" dirty="0"/>
              <a:t>Období:  listopad 2012 – březen 2013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Stupeň a typ vzdělávání: Dějepis 6. ročník základní školy</a:t>
            </a:r>
          </a:p>
          <a:p>
            <a:r>
              <a:rPr lang="cs-CZ" dirty="0"/>
              <a:t>Téma: Egyptská architektura</a:t>
            </a:r>
          </a:p>
          <a:p>
            <a:r>
              <a:rPr lang="cs-CZ" dirty="0"/>
              <a:t>Anotace: Prezentace – výklad nové látky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Očekávaný výstup: žák ocení historické dědictví, naslouchá výkladu,  uplatňuje svoje zkušenosti a znalosti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Klíčová slova: stupňovité a hladké pyramidy, Gíza, hrobky faraonů, chrámy, Luxor</a:t>
            </a:r>
          </a:p>
        </p:txBody>
      </p:sp>
    </p:spTree>
    <p:extLst>
      <p:ext uri="{BB962C8B-B14F-4D97-AF65-F5344CB8AC3E}">
        <p14:creationId xmlns:p14="http://schemas.microsoft.com/office/powerpoint/2010/main" val="1571340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7321624" cy="225157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Egyptská architektura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61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brovské </a:t>
            </a:r>
            <a:r>
              <a:rPr lang="cs-CZ" dirty="0" smtClean="0"/>
              <a:t>stavby ve tvaru jehlanu</a:t>
            </a:r>
          </a:p>
          <a:p>
            <a:r>
              <a:rPr lang="cs-CZ" dirty="0"/>
              <a:t>n</a:t>
            </a:r>
            <a:r>
              <a:rPr lang="cs-CZ" dirty="0" smtClean="0"/>
              <a:t>ejstarší </a:t>
            </a:r>
            <a:r>
              <a:rPr lang="cs-CZ" dirty="0" smtClean="0"/>
              <a:t>vznikaly ve 3.tis.př.n.l.</a:t>
            </a:r>
          </a:p>
          <a:p>
            <a:r>
              <a:rPr lang="cs-CZ" dirty="0"/>
              <a:t>n</a:t>
            </a:r>
            <a:r>
              <a:rPr lang="cs-CZ" dirty="0" smtClean="0"/>
              <a:t>ejdříve stupňovité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pyramidy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124728" y="2636912"/>
            <a:ext cx="12231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36912"/>
            <a:ext cx="6156176" cy="4079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6289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971600" y="1700808"/>
            <a:ext cx="7200800" cy="468052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476672"/>
            <a:ext cx="7200800" cy="936104"/>
          </a:xfrm>
        </p:spPr>
        <p:txBody>
          <a:bodyPr/>
          <a:lstStyle/>
          <a:p>
            <a:r>
              <a:rPr lang="cs-CZ" dirty="0" smtClean="0"/>
              <a:t>Stupňovité pyramidy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650" y="1187403"/>
            <a:ext cx="7378773" cy="5237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2280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05996" y="260648"/>
            <a:ext cx="7398452" cy="864096"/>
          </a:xfrm>
        </p:spPr>
        <p:txBody>
          <a:bodyPr/>
          <a:lstStyle/>
          <a:p>
            <a:r>
              <a:rPr lang="cs-CZ" dirty="0" smtClean="0"/>
              <a:t>Jedna z modrých komnat v pyramidě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12776"/>
            <a:ext cx="6989763" cy="524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631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539552" y="1556792"/>
            <a:ext cx="8208912" cy="3886200"/>
          </a:xfrm>
        </p:spPr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 smtClean="0"/>
              <a:t>stavbě pracovali rolníci v době záplav, také otroci</a:t>
            </a:r>
          </a:p>
          <a:p>
            <a:r>
              <a:rPr lang="cs-CZ" dirty="0"/>
              <a:t>s</a:t>
            </a:r>
            <a:r>
              <a:rPr lang="cs-CZ" dirty="0" smtClean="0"/>
              <a:t>loužily </a:t>
            </a:r>
            <a:r>
              <a:rPr lang="cs-CZ" dirty="0" smtClean="0"/>
              <a:t>jako hrobky faraonů</a:t>
            </a:r>
          </a:p>
          <a:p>
            <a:r>
              <a:rPr lang="cs-CZ" dirty="0" smtClean="0"/>
              <a:t>Gíza – místo s desítkou pyramid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69848" y="332656"/>
            <a:ext cx="7822632" cy="1080120"/>
          </a:xfrm>
        </p:spPr>
        <p:txBody>
          <a:bodyPr/>
          <a:lstStyle/>
          <a:p>
            <a:r>
              <a:rPr lang="cs-CZ" dirty="0" smtClean="0"/>
              <a:t>Hladké pyramidy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497419"/>
            <a:ext cx="4968551" cy="4129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5099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755576" y="620688"/>
            <a:ext cx="6925384" cy="1800200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ůvodně </a:t>
            </a:r>
            <a:r>
              <a:rPr lang="cs-CZ" dirty="0" smtClean="0"/>
              <a:t>měřila 146 metrů</a:t>
            </a:r>
          </a:p>
          <a:p>
            <a:r>
              <a:rPr lang="cs-CZ" dirty="0" smtClean="0"/>
              <a:t>2 miliony stavebních bloků</a:t>
            </a:r>
          </a:p>
          <a:p>
            <a:r>
              <a:rPr lang="cs-CZ" dirty="0"/>
              <a:t>s</a:t>
            </a:r>
            <a:r>
              <a:rPr lang="cs-CZ" dirty="0" smtClean="0"/>
              <a:t>tavba </a:t>
            </a:r>
            <a:r>
              <a:rPr lang="cs-CZ" dirty="0" smtClean="0"/>
              <a:t>trvala 20 let</a:t>
            </a:r>
          </a:p>
          <a:p>
            <a:r>
              <a:rPr lang="cs-CZ" dirty="0"/>
              <a:t>p</a:t>
            </a:r>
            <a:r>
              <a:rPr lang="cs-CZ" dirty="0" smtClean="0"/>
              <a:t>ůdorys </a:t>
            </a:r>
            <a:r>
              <a:rPr lang="cs-CZ" dirty="0" smtClean="0"/>
              <a:t>230,38 x 230,38 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67195" y="188640"/>
            <a:ext cx="7073157" cy="3600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Cheopsova pyramid a – </a:t>
            </a:r>
            <a:r>
              <a:rPr lang="cs-CZ" dirty="0" err="1" smtClean="0"/>
              <a:t>chufuova</a:t>
            </a:r>
            <a:r>
              <a:rPr lang="cs-CZ" dirty="0" smtClean="0"/>
              <a:t> pyramida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92896"/>
            <a:ext cx="6096000" cy="406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1500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87624" y="260648"/>
            <a:ext cx="7056784" cy="1080120"/>
          </a:xfrm>
        </p:spPr>
        <p:txBody>
          <a:bodyPr/>
          <a:lstStyle/>
          <a:p>
            <a:r>
              <a:rPr lang="cs-CZ" dirty="0" smtClean="0"/>
              <a:t>Vchod do pyramidy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2736"/>
            <a:ext cx="8136904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2479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7544" y="13855"/>
            <a:ext cx="6952147" cy="1182897"/>
          </a:xfrm>
        </p:spPr>
        <p:txBody>
          <a:bodyPr/>
          <a:lstStyle/>
          <a:p>
            <a:r>
              <a:rPr lang="cs-CZ" dirty="0" smtClean="0"/>
              <a:t>Sfinga před </a:t>
            </a:r>
            <a:r>
              <a:rPr lang="cs-CZ" dirty="0" err="1" smtClean="0"/>
              <a:t>Rachefovou</a:t>
            </a:r>
            <a:r>
              <a:rPr lang="cs-CZ" dirty="0" smtClean="0"/>
              <a:t> </a:t>
            </a:r>
            <a:r>
              <a:rPr lang="cs-CZ" dirty="0" smtClean="0"/>
              <a:t>pyramidou v </a:t>
            </a:r>
            <a:r>
              <a:rPr lang="cs-CZ" dirty="0" smtClean="0"/>
              <a:t>Gíze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24000"/>
            <a:ext cx="6961956" cy="4641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5341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Egyptské chrámy – chrám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 err="1" smtClean="0"/>
              <a:t>komombu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9900" y="1340768"/>
            <a:ext cx="5450532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138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Abu</a:t>
            </a:r>
            <a:r>
              <a:rPr lang="cs-CZ" dirty="0" smtClean="0"/>
              <a:t> </a:t>
            </a:r>
            <a:r>
              <a:rPr lang="cs-CZ" dirty="0" err="1" smtClean="0"/>
              <a:t>simbel</a:t>
            </a:r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941807"/>
            <a:ext cx="6120680" cy="4660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7883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69848" y="332656"/>
            <a:ext cx="7102552" cy="1368152"/>
          </a:xfrm>
        </p:spPr>
        <p:txBody>
          <a:bodyPr/>
          <a:lstStyle/>
          <a:p>
            <a:r>
              <a:rPr lang="cs-CZ" dirty="0" smtClean="0"/>
              <a:t>Chrám v </a:t>
            </a:r>
            <a:r>
              <a:rPr lang="cs-CZ" dirty="0" err="1" smtClean="0"/>
              <a:t>luxoru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hlavice mají podobu lotosových květů</a:t>
            </a:r>
            <a:br>
              <a:rPr lang="cs-CZ" dirty="0" smtClean="0"/>
            </a:br>
            <a:r>
              <a:rPr lang="cs-CZ" dirty="0" smtClean="0"/>
              <a:t>sloupy podobu stonků papyru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50" y="1966913"/>
            <a:ext cx="6007174" cy="3982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590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vorek</a:t>
            </a:r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uchyň</a:t>
            </a:r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ěkolik </a:t>
            </a:r>
            <a:r>
              <a:rPr lang="cs-CZ" dirty="0" smtClean="0"/>
              <a:t>místností</a:t>
            </a:r>
          </a:p>
          <a:p>
            <a:r>
              <a:rPr lang="cs-CZ" dirty="0"/>
              <a:t>n</a:t>
            </a:r>
            <a:r>
              <a:rPr lang="cs-CZ" dirty="0" smtClean="0"/>
              <a:t>ěkdy </a:t>
            </a:r>
            <a:r>
              <a:rPr lang="cs-CZ" dirty="0" smtClean="0"/>
              <a:t>patro</a:t>
            </a:r>
          </a:p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 smtClean="0"/>
              <a:t>domech zámožnějších i hala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Domy prostých </a:t>
            </a:r>
            <a:r>
              <a:rPr lang="cs-CZ" dirty="0" err="1" smtClean="0"/>
              <a:t>egypťanů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50" y="3311572"/>
            <a:ext cx="4146798" cy="32004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3993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683568" y="908720"/>
            <a:ext cx="6997392" cy="4522816"/>
          </a:xfrm>
        </p:spPr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tupňovité pyramidy</a:t>
            </a:r>
          </a:p>
          <a:p>
            <a:r>
              <a:rPr lang="cs-CZ" dirty="0"/>
              <a:t>h</a:t>
            </a:r>
            <a:r>
              <a:rPr lang="cs-CZ" dirty="0" smtClean="0"/>
              <a:t>ladké pyramidy – slouží  jako hrobky faraonů</a:t>
            </a:r>
          </a:p>
          <a:p>
            <a:r>
              <a:rPr lang="cs-CZ" dirty="0"/>
              <a:t>c</a:t>
            </a:r>
            <a:r>
              <a:rPr lang="cs-CZ" smtClean="0"/>
              <a:t>hrámy </a:t>
            </a:r>
            <a:endParaRPr lang="cs-CZ" dirty="0" smtClean="0"/>
          </a:p>
          <a:p>
            <a:r>
              <a:rPr lang="cs-CZ" dirty="0" smtClean="0"/>
              <a:t>domy prostých a zámožnějších Egypťanů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69848" y="260648"/>
            <a:ext cx="7174560" cy="576064"/>
          </a:xfrm>
        </p:spPr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6342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755576" y="404664"/>
            <a:ext cx="6997392" cy="6264696"/>
          </a:xfrm>
        </p:spPr>
        <p:txBody>
          <a:bodyPr/>
          <a:lstStyle/>
          <a:p>
            <a:r>
              <a:rPr lang="cs-CZ" dirty="0">
                <a:hlinkClick r:id="rId2"/>
              </a:rPr>
              <a:t>http://egyptologie.ff.cuni.cz/?</a:t>
            </a:r>
            <a:r>
              <a:rPr lang="cs-CZ" dirty="0" smtClean="0">
                <a:hlinkClick r:id="rId2"/>
              </a:rPr>
              <a:t>req=id:77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masch.blog.cz/0610/sakkara-tajemstvi-pyramidy-1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www.starovekyegypt.net/architektura/pyramidy/img/dzoser-09.php</a:t>
            </a:r>
            <a:endParaRPr lang="cs-CZ" dirty="0" smtClean="0"/>
          </a:p>
          <a:p>
            <a:r>
              <a:rPr lang="cs-CZ" dirty="0">
                <a:hlinkClick r:id="rId5"/>
              </a:rPr>
              <a:t>http://fs.gimiweb.net/?</a:t>
            </a:r>
            <a:r>
              <a:rPr lang="cs-CZ" dirty="0" smtClean="0">
                <a:hlinkClick r:id="rId5"/>
              </a:rPr>
              <a:t>p=85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egypt.vdetailech.cz/cs/katalog-objektu/pamatky/pyramidy-v-gize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silesia.wz.cz/pe.htm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www.miras.cz/cestovani/egypt/01-kahira-giza.php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www.archeologie.webzdarma.cz/Lokality_sveta.htm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http://cestovani.idnes.cz/plavba-po-nilu-nejen-za-krasnymi-egyptankami-f3q-/</a:t>
            </a:r>
            <a:r>
              <a:rPr lang="cs-CZ" dirty="0" smtClean="0">
                <a:hlinkClick r:id="rId10"/>
              </a:rPr>
              <a:t>kolem-sveta.aspx?c=A061106_105236_igsvet_tom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svetnadosah.com/zeme/egypt/abu-simbel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http://www.horac.estranky.cz/fotoalbum/afrika/egypt_-</a:t>
            </a:r>
            <a:r>
              <a:rPr lang="cs-CZ" dirty="0" smtClean="0">
                <a:hlinkClick r:id="rId12"/>
              </a:rPr>
              <a:t>chram-v-luxoru/lux_06.jpg.html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http://www.papercraft.cz/eshop/product/papirovy-model-egyptsky-dum-689-</a:t>
            </a:r>
            <a:r>
              <a:rPr lang="cs-CZ" dirty="0" smtClean="0">
                <a:hlinkClick r:id="rId13"/>
              </a:rPr>
              <a:t>/</a:t>
            </a:r>
            <a:endParaRPr lang="cs-CZ" dirty="0" smtClean="0"/>
          </a:p>
          <a:p>
            <a:r>
              <a:rPr lang="cs-CZ" dirty="0" smtClean="0"/>
              <a:t>V. Válková, Dějepis 6, Pravěk a starověk, SPN Praha 2006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9951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87</TotalTime>
  <Words>175</Words>
  <Application>Microsoft Office PowerPoint</Application>
  <PresentationFormat>Předvádění na obrazovce (4:3)</PresentationFormat>
  <Paragraphs>59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Tradeshow</vt:lpstr>
      <vt:lpstr>Prezentace aplikace PowerPoint</vt:lpstr>
      <vt:lpstr>Egyptská architektura</vt:lpstr>
      <vt:lpstr>pyramidy</vt:lpstr>
      <vt:lpstr>Stupňovité pyramidy</vt:lpstr>
      <vt:lpstr>Jedna z modrých komnat v pyramidě</vt:lpstr>
      <vt:lpstr>Hladké pyramidy</vt:lpstr>
      <vt:lpstr>Cheopsova pyramid a – chufuova pyramida  </vt:lpstr>
      <vt:lpstr>Vchod do pyramidy</vt:lpstr>
      <vt:lpstr>Prezentace aplikace PowerPoint</vt:lpstr>
      <vt:lpstr>Egyptské chrámy – chrám  v komombu</vt:lpstr>
      <vt:lpstr>Abu simbel</vt:lpstr>
      <vt:lpstr>Chrám v luxoru  hlavice mají podobu lotosových květů sloupy podobu stonků papyru</vt:lpstr>
      <vt:lpstr>Domy prostých egypťanů</vt:lpstr>
      <vt:lpstr>architektura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Egyptská architektura</dc:title>
  <dc:creator>Martin</dc:creator>
  <cp:lastModifiedBy>Martin</cp:lastModifiedBy>
  <cp:revision>9</cp:revision>
  <dcterms:created xsi:type="dcterms:W3CDTF">2012-12-18T21:42:05Z</dcterms:created>
  <dcterms:modified xsi:type="dcterms:W3CDTF">2013-02-27T14:04:32Z</dcterms:modified>
</cp:coreProperties>
</file>