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0" r:id="rId5"/>
    <p:sldId id="265" r:id="rId6"/>
    <p:sldId id="261" r:id="rId7"/>
    <p:sldId id="266" r:id="rId8"/>
    <p:sldId id="262" r:id="rId9"/>
    <p:sldId id="263" r:id="rId10"/>
    <p:sldId id="264" r:id="rId11"/>
    <p:sldId id="267" r:id="rId12"/>
    <p:sldId id="259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637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669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648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2100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017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7105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000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6485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796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025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160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6625"/>
                    </a14:imgEffect>
                    <a14:imgEffect>
                      <a14:saturation sat="104000"/>
                    </a14:imgEffect>
                  </a14:imgLayer>
                </a14:imgProps>
              </a:ext>
            </a:extLst>
          </a:blip>
          <a:srcRect/>
          <a:stretch>
            <a:fillRect l="-48000" r="-4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637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" y="2780928"/>
            <a:ext cx="9143999" cy="2160239"/>
          </a:xfrm>
        </p:spPr>
        <p:txBody>
          <a:bodyPr>
            <a:normAutofit fontScale="90000"/>
          </a:bodyPr>
          <a:lstStyle/>
          <a:p>
            <a:r>
              <a:rPr lang="cs-CZ" sz="8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1.</a:t>
            </a:r>
            <a:r>
              <a:rPr lang="cs-CZ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" y="5805264"/>
            <a:ext cx="9143999" cy="1052736"/>
          </a:xfrm>
        </p:spPr>
        <p:txBody>
          <a:bodyPr>
            <a:normAutofit/>
          </a:bodyPr>
          <a:lstStyle/>
          <a:p>
            <a:r>
              <a:rPr lang="cs-CZ" b="1" smtClean="0">
                <a:solidFill>
                  <a:schemeClr val="accent6">
                    <a:lumMod val="50000"/>
                  </a:schemeClr>
                </a:solidFill>
              </a:rPr>
              <a:t>Matematika pro učební stavební obory 1.</a:t>
            </a:r>
          </a:p>
          <a:p>
            <a:pPr algn="r"/>
            <a:r>
              <a:rPr lang="cs-CZ" sz="2200" b="1" smtClean="0">
                <a:solidFill>
                  <a:schemeClr val="accent6">
                    <a:lumMod val="50000"/>
                  </a:schemeClr>
                </a:solidFill>
              </a:rPr>
              <a:t>Autor : RNDr. Zdeněk Bláha</a:t>
            </a:r>
            <a:endParaRPr lang="cs-CZ" sz="2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032543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88840"/>
            <a:ext cx="9144000" cy="486916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13618226"/>
              </p:ext>
            </p:extLst>
          </p:nvPr>
        </p:nvGraphicFramePr>
        <p:xfrm>
          <a:off x="517237" y="2708920"/>
          <a:ext cx="8109528" cy="30567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8" name="List" r:id="rId5" imgW="6772277" imgH="2552762" progId="Excel.Sheet.12">
                  <p:embed/>
                </p:oleObj>
              </mc:Choice>
              <mc:Fallback>
                <p:oleObj name="List" r:id="rId5" imgW="6772277" imgH="2552762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17237" y="2708920"/>
                        <a:ext cx="8109528" cy="30567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43962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88840"/>
            <a:ext cx="8640960" cy="4869160"/>
          </a:xfrm>
        </p:spPr>
        <p:txBody>
          <a:bodyPr>
            <a:normAutofit fontScale="550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8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první, ale v podstatě pro  libovolný ročník učebních stavebních 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oborů předmětu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MATEMATIKA jako motivace k prohloubení a podchycení zájmu učňů o předmět. 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Inovuje výuku použitím multimediálních pomůcek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jednoduchými příklady s obrázky pro učně. Hravou formou se snaží povzbudit zájem učňů o matematiku a rozvíjet jejich myšlení.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8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motivaci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pro větší názornost a atraktivnost výuky. Úlohy mohou žáci řešit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samostatně v svých sešitech nebo na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interaktivní tabuli s možností následné kontroly. Zároveň jej mohou využívat žáci pro domácí přípravu na výuku.</a:t>
            </a:r>
          </a:p>
          <a:p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39509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1.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Doplňte čísla do volných oken domku tak, aby součty ve vodorovných řadách dávaly číslo na balkoně a ve svislých řadách čísla na dveřích :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8122" y="2895015"/>
            <a:ext cx="4808054" cy="3962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6156176" y="5445224"/>
            <a:ext cx="2880320" cy="11521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" action="ppaction://hlinkshowjump?jump=nextslide"/>
              </a:rPr>
              <a:t>Řešení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91558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1.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Řešení :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132857"/>
            <a:ext cx="5459022" cy="4725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1601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1.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Tatáž úloha – součet na všech dveřích i balkonech je 18 :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13363"/>
            <a:ext cx="5616624" cy="474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6214527" y="5517232"/>
            <a:ext cx="2851022" cy="11521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" action="ppaction://hlinkshowjump?jump=nextslide"/>
              </a:rPr>
              <a:t>Řešení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22357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1.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Řešení :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916833"/>
            <a:ext cx="5688632" cy="4941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69766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1.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A co další domeček :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8307" y="2110708"/>
            <a:ext cx="5616624" cy="47564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7454931" y="5805264"/>
            <a:ext cx="1689069" cy="10527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" action="ppaction://hlinkshowjump?jump=nextslide"/>
              </a:rPr>
              <a:t>Dál…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21003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1.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pic>
        <p:nvPicPr>
          <p:cNvPr id="4" name="Zástupný symbol pro obsah 3" descr="http://deosum.com/Images/smajlik-microsoft-6.gif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1484784"/>
            <a:ext cx="8280921" cy="5373216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Obdélník 4"/>
          <p:cNvSpPr/>
          <p:nvPr/>
        </p:nvSpPr>
        <p:spPr>
          <a:xfrm>
            <a:off x="1043608" y="1988840"/>
            <a:ext cx="581315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 je moc těžké…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8748464" y="6237312"/>
            <a:ext cx="45719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6856759" y="5733256"/>
            <a:ext cx="2107729" cy="11247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hlinkClick r:id="" action="ppaction://hlinkshowjump?jump=nextslide"/>
              </a:rPr>
              <a:t>Nápověda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21508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1.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48" y="1196752"/>
            <a:ext cx="9129252" cy="5661248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Tak malá nápověda :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patří tam všechna čísla od 1 do 9 kromě 7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(ta tam už je)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088230"/>
            <a:ext cx="5616624" cy="3798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6214527" y="5517232"/>
            <a:ext cx="2851022" cy="11521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" action="ppaction://hlinkshowjump?jump=nextslide"/>
              </a:rPr>
              <a:t>Řešení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78227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1.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08938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Řešení :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132856"/>
            <a:ext cx="5348818" cy="45757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84629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1.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/>
          <a:lstStyle/>
          <a:p>
            <a:pPr marL="0" indent="0" algn="ctr">
              <a:buNone/>
            </a:pPr>
            <a:endParaRPr lang="cs-CZ" sz="1000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Zkuste nyní sami vymyslet podobnou úlohu :</a:t>
            </a: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018" y="2492896"/>
            <a:ext cx="5704294" cy="4238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089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1.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 za domácí úkol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připravte nějaký jiný početní hlavolam !!!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3" descr="http://us.123rf.com/400wm/400/400/yayayoy/yayayoy1111/yayayoy111100014/11275856-confused-smajla-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708920"/>
            <a:ext cx="6912768" cy="41490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57056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1.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Použitá literatura 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Křížovky Speciál 1/2013</a:t>
            </a:r>
          </a:p>
          <a:p>
            <a:pPr marL="0" indent="0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Požitá grafika 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„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Smajlíci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“ </a:t>
            </a:r>
            <a:r>
              <a:rPr lang="cs-CZ" smtClean="0">
                <a:solidFill>
                  <a:schemeClr val="accent6">
                    <a:lumMod val="50000"/>
                  </a:schemeClr>
                </a:solidFill>
              </a:rPr>
              <a:t>– Klipart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MS Office</a:t>
            </a:r>
            <a:r>
              <a:rPr lang="cs-CZ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cs-CZ">
                <a:hlinkClick r:id="rId2"/>
              </a:rPr>
              <a:t>www.office.microsoft.com</a:t>
            </a:r>
            <a:endParaRPr lang="cs-CZ"/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autor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1273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</TotalTime>
  <Words>291</Words>
  <Application>Microsoft Office PowerPoint</Application>
  <PresentationFormat>Předvádění na obrazovce (4:3)</PresentationFormat>
  <Paragraphs>45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List</vt:lpstr>
      <vt:lpstr>Malé početní hrátky 1. </vt:lpstr>
      <vt:lpstr> </vt:lpstr>
      <vt:lpstr> </vt:lpstr>
      <vt:lpstr>Malé početní hrátky 1. </vt:lpstr>
      <vt:lpstr>Malé početní hrátky 1. </vt:lpstr>
      <vt:lpstr>Malé početní hrátky 1. </vt:lpstr>
      <vt:lpstr>Malé početní hrátky 1. </vt:lpstr>
      <vt:lpstr>Malé početní hrátky 1. </vt:lpstr>
      <vt:lpstr>Malé početní hrátky 1. </vt:lpstr>
      <vt:lpstr>Malé početní hrátky 1. </vt:lpstr>
      <vt:lpstr>Malé početní hrátky 1. </vt:lpstr>
      <vt:lpstr>Malé početní hrátky 1. </vt:lpstr>
      <vt:lpstr>Malé početní hrátky 1. </vt:lpstr>
      <vt:lpstr>Malé početní hrátky 1.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Početní hrátky 1.</dc:title>
  <dc:creator>Bláha Zdeněk</dc:creator>
  <cp:lastModifiedBy>Bláha Zdeněk</cp:lastModifiedBy>
  <cp:revision>15</cp:revision>
  <dcterms:created xsi:type="dcterms:W3CDTF">2013-08-21T13:31:08Z</dcterms:created>
  <dcterms:modified xsi:type="dcterms:W3CDTF">2013-11-13T20:03:50Z</dcterms:modified>
</cp:coreProperties>
</file>