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smtClean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3227970"/>
              </p:ext>
            </p:extLst>
          </p:nvPr>
        </p:nvGraphicFramePr>
        <p:xfrm>
          <a:off x="1188378" y="4941168"/>
          <a:ext cx="6751320" cy="1577340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VY_32_INOVACE_16_Czech</a:t>
                      </a:r>
                      <a:r>
                        <a:rPr lang="cs-CZ" sz="1200" b="1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legend, </a:t>
                      </a:r>
                      <a:r>
                        <a:rPr lang="cs-CZ" sz="1200" b="1" baseline="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Forefather</a:t>
                      </a:r>
                      <a:r>
                        <a:rPr lang="cs-CZ" sz="1200" b="1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Čech, </a:t>
                      </a:r>
                      <a:r>
                        <a:rPr lang="cs-CZ" sz="1200" b="1" baseline="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questions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2055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72008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CZECH LEGEND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2000" dirty="0" smtClean="0"/>
              <a:t>USEFUL WORDS BEFORE READING. SAY IN ENGLISH.</a:t>
            </a:r>
          </a:p>
          <a:p>
            <a:pPr marL="182880" indent="0" algn="ctr">
              <a:buNone/>
            </a:pPr>
            <a:endParaRPr lang="cs-CZ" sz="2000" dirty="0" smtClean="0"/>
          </a:p>
          <a:p>
            <a:pPr marL="182880" indent="0" algn="ctr">
              <a:buNone/>
            </a:pPr>
            <a:endParaRPr lang="cs-CZ" sz="2000" dirty="0"/>
          </a:p>
          <a:p>
            <a:pPr marL="18288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HOMELAND</a:t>
            </a:r>
          </a:p>
          <a:p>
            <a:pPr marL="182880" indent="0" algn="ctr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18288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LOOK AROUND</a:t>
            </a:r>
          </a:p>
          <a:p>
            <a:pPr marL="182880" indent="0" algn="ctr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18288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REACH</a:t>
            </a:r>
          </a:p>
          <a:p>
            <a:pPr marL="182880" indent="0" algn="ctr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18288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FUTURE</a:t>
            </a:r>
          </a:p>
          <a:p>
            <a:pPr marL="182880" indent="0" algn="ctr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18288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BURY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151312" y="2852936"/>
            <a:ext cx="2880320" cy="612648"/>
          </a:xfrm>
          <a:prstGeom prst="wedgeRoundRectCallou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ROZHLÉDNOUT SE </a:t>
            </a:r>
            <a:endParaRPr lang="cs-CZ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3151312" y="1942604"/>
            <a:ext cx="2880320" cy="612648"/>
          </a:xfrm>
          <a:prstGeom prst="wedgeRoundRectCallou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</a:t>
            </a:r>
            <a:endParaRPr lang="cs-CZ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3151312" y="3686611"/>
            <a:ext cx="2880320" cy="612648"/>
          </a:xfrm>
          <a:prstGeom prst="wedgeRoundRectCallou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DOSÁHNOUT - DOJÍT</a:t>
            </a:r>
            <a:endParaRPr lang="cs-CZ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3182144" y="4537284"/>
            <a:ext cx="2880320" cy="612648"/>
          </a:xfrm>
          <a:prstGeom prst="wedgeRoundRectCallou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BUDOUCNOST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3203848" y="5450368"/>
            <a:ext cx="2880320" cy="612648"/>
          </a:xfrm>
          <a:prstGeom prst="wedgeRoundRectCallou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POHŘBÍT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722204" y="6287139"/>
            <a:ext cx="1800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accent3">
                    <a:lumMod val="75000"/>
                  </a:schemeClr>
                </a:solidFill>
              </a:rPr>
              <a:t>CLICK FOR HELP</a:t>
            </a:r>
            <a:endParaRPr lang="cs-CZ" sz="1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01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FOREFATHER  ČECH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002060"/>
                </a:solidFill>
              </a:rPr>
              <a:t>FILL </a:t>
            </a:r>
            <a:r>
              <a:rPr lang="cs-CZ" sz="2000" dirty="0" smtClean="0">
                <a:solidFill>
                  <a:srgbClr val="002060"/>
                </a:solidFill>
              </a:rPr>
              <a:t>IN </a:t>
            </a:r>
            <a:r>
              <a:rPr lang="cs-CZ" sz="2000" dirty="0" smtClean="0">
                <a:solidFill>
                  <a:srgbClr val="002060"/>
                </a:solidFill>
              </a:rPr>
              <a:t>MISSING </a:t>
            </a:r>
            <a:r>
              <a:rPr lang="cs-CZ" sz="2000" dirty="0" smtClean="0">
                <a:solidFill>
                  <a:srgbClr val="002060"/>
                </a:solidFill>
              </a:rPr>
              <a:t>WORDS AND SAY IT IN YOUR LANGUAGE 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RETELL THE STORY</a:t>
            </a:r>
          </a:p>
          <a:p>
            <a:endParaRPr lang="cs-CZ" sz="2000" dirty="0" smtClean="0">
              <a:solidFill>
                <a:srgbClr val="002060"/>
              </a:solidFill>
            </a:endParaRPr>
          </a:p>
          <a:p>
            <a:pPr marL="182880" indent="0">
              <a:buNone/>
            </a:pPr>
            <a:endParaRPr lang="cs-CZ" sz="2400" dirty="0" smtClean="0">
              <a:solidFill>
                <a:srgbClr val="C00000"/>
              </a:solidFill>
            </a:endParaRPr>
          </a:p>
          <a:p>
            <a:pPr marL="18288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ČECH AND LECH ARE BROTHERS. THEY DECIDE TO FIND A NEW COUNTRY FOR THEIR PEOPLE.</a:t>
            </a:r>
          </a:p>
          <a:p>
            <a:pPr marL="18288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AFTER LONG WAY THEY WANT TO HAVE A REST.</a:t>
            </a:r>
          </a:p>
          <a:p>
            <a:pPr marL="18288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THEY REACH NEARBY A HILL CALLED “ŘÍP“.</a:t>
            </a:r>
          </a:p>
          <a:p>
            <a:pPr marL="18288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ČECH SAYS TO PEOPLE </a:t>
            </a:r>
          </a:p>
          <a:p>
            <a:pPr marL="18288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“</a:t>
            </a:r>
            <a:r>
              <a:rPr lang="cs-CZ" sz="2400" i="1" dirty="0" smtClean="0">
                <a:solidFill>
                  <a:srgbClr val="C00000"/>
                </a:solidFill>
              </a:rPr>
              <a:t>THIS IS OUR NEW HOMELAND! IT IS FULL OF ANIMALS AND BIRDS AND IS FLOWING WITH MILK AND HONEY</a:t>
            </a:r>
            <a:r>
              <a:rPr lang="cs-CZ" sz="2400" dirty="0" smtClean="0">
                <a:solidFill>
                  <a:srgbClr val="C00000"/>
                </a:solidFill>
              </a:rPr>
              <a:t>“.</a:t>
            </a:r>
          </a:p>
          <a:p>
            <a:pPr marL="18288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PEOPLE CALL IT AFTER HIM – ČECHY.</a:t>
            </a:r>
          </a:p>
          <a:p>
            <a:pPr marL="18288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ONE DAY ČECH DIES. SAD PEOPLE BURY HIS BODY.</a:t>
            </a:r>
          </a:p>
          <a:p>
            <a:pPr marL="182880" indent="0">
              <a:buNone/>
            </a:pP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826628" y="2343535"/>
            <a:ext cx="1273763" cy="3600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937994" y="5252866"/>
            <a:ext cx="833601" cy="3515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481534" y="3038872"/>
            <a:ext cx="936104" cy="390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156176" y="5651039"/>
            <a:ext cx="87538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547664" y="3429000"/>
            <a:ext cx="1121633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67544" y="2703576"/>
            <a:ext cx="1080120" cy="35828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OEM\AppData\Local\Microsoft\Windows\Temporary Internet Files\Content.IE5\RZBRHLXH\MC9002035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940" y="1385764"/>
            <a:ext cx="792088" cy="8285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0" name="TextovéPole 9"/>
          <p:cNvSpPr txBox="1"/>
          <p:nvPr/>
        </p:nvSpPr>
        <p:spPr>
          <a:xfrm>
            <a:off x="4846543" y="1669258"/>
            <a:ext cx="11762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CLICK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911507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20080"/>
          </a:xfrm>
        </p:spPr>
        <p:txBody>
          <a:bodyPr>
            <a:normAutofit/>
          </a:bodyPr>
          <a:lstStyle/>
          <a:p>
            <a:r>
              <a:rPr lang="cs-CZ" sz="3600" dirty="0"/>
              <a:t>Q</a:t>
            </a:r>
            <a:r>
              <a:rPr lang="cs-CZ" sz="3600" dirty="0" smtClean="0"/>
              <a:t>UESTIONS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25658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WHAT ARE THE MAIN CHARACTERS OF THE STORY?</a:t>
            </a:r>
          </a:p>
          <a:p>
            <a:pPr marL="182880" indent="0"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WHAT PLACE DID THEY REACH?</a:t>
            </a: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WHAT IS THE HILL´S NAME? WHERE IS IT SITUATED?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55776" y="2420888"/>
            <a:ext cx="3960440" cy="648072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BROTHERS ČECH AND LECH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508920" y="3645024"/>
            <a:ext cx="3960440" cy="648072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NEAR THE HILL ALONG THE RIVER LABE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483768" y="5445224"/>
            <a:ext cx="3960440" cy="648072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“ŘÍP“ </a:t>
            </a:r>
          </a:p>
          <a:p>
            <a:pPr algn="ctr"/>
            <a:r>
              <a:rPr lang="cs-CZ" dirty="0" smtClean="0"/>
              <a:t>IN THE MIDDLE OF BOHEMIA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988840"/>
            <a:ext cx="2095500" cy="14859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027540" y="1988840"/>
            <a:ext cx="18002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CLICK FOR HELP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2597293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b="0" dirty="0" smtClean="0"/>
              <a:t>Zdroje:</a:t>
            </a:r>
            <a:endParaRPr lang="cs-CZ" sz="1600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http://</a:t>
            </a:r>
            <a:r>
              <a:rPr lang="cs-CZ" sz="1600" dirty="0" smtClean="0"/>
              <a:t>www.denikreferendum.cz/clanek/4477-basnici-potahnou-na-rip-a-do-galerie</a:t>
            </a:r>
          </a:p>
          <a:p>
            <a:r>
              <a:rPr lang="cs-CZ" sz="1600" dirty="0"/>
              <a:t>Klipart Microsoft Office</a:t>
            </a:r>
          </a:p>
          <a:p>
            <a:r>
              <a:rPr lang="cs-CZ" sz="1600" dirty="0"/>
              <a:t>vlastní</a:t>
            </a:r>
          </a:p>
          <a:p>
            <a:pPr marL="18288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57006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91</TotalTime>
  <Words>200</Words>
  <Application>Microsoft Office PowerPoint</Application>
  <PresentationFormat>Předvádění na obrazovce (4:3)</PresentationFormat>
  <Paragraphs>59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Carnival</vt:lpstr>
      <vt:lpstr>Prezentace aplikace PowerPoint</vt:lpstr>
      <vt:lpstr>CZECH LEGEND</vt:lpstr>
      <vt:lpstr>FOREFATHER  ČECH</vt:lpstr>
      <vt:lpstr>QUESTIONS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dana</cp:lastModifiedBy>
  <cp:revision>14</cp:revision>
  <dcterms:created xsi:type="dcterms:W3CDTF">2011-09-05T11:31:51Z</dcterms:created>
  <dcterms:modified xsi:type="dcterms:W3CDTF">2012-03-16T16:17:10Z</dcterms:modified>
</cp:coreProperties>
</file>