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56" r:id="rId6"/>
    <p:sldId id="271" r:id="rId7"/>
    <p:sldId id="272" r:id="rId8"/>
    <p:sldId id="278" r:id="rId9"/>
    <p:sldId id="286" r:id="rId10"/>
    <p:sldId id="279" r:id="rId11"/>
    <p:sldId id="280" r:id="rId12"/>
    <p:sldId id="275" r:id="rId13"/>
    <p:sldId id="269" r:id="rId14"/>
    <p:sldId id="258" r:id="rId15"/>
    <p:sldId id="287" r:id="rId16"/>
    <p:sldId id="288" r:id="rId17"/>
    <p:sldId id="265" r:id="rId18"/>
    <p:sldId id="290" r:id="rId19"/>
    <p:sldId id="289" r:id="rId20"/>
    <p:sldId id="283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Úlohy nejen na počítání..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20.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0924511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8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libovolný, nejlépe ale třetí ročník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MATEMATIKA. Může být využit jako doplňkový materiál v rámci opakování učiva.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Touto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formou se snaží povzbudit zájem učňů 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matematiku a motivovat je k přemýšlení.</a:t>
            </a:r>
            <a:endParaRPr lang="cs-CZ" sz="28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Úlohy mohou žáci řešit 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Matematika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nás má naučit dvěma „p“: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 Ř E M Ý Š L E N Í   a   P Ř E S N O S T I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3501008"/>
            <a:ext cx="3555037" cy="2932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 následujících úloh budete muset nejenom počítat,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ale i trochu přemýšlet…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Když na řešení nepřijdete hned, nevadí.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Opište si je a doma v klidu podumejte, udělejte si třeba obrázek a hledejte řešení….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74261"/>
            <a:ext cx="2016224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Držím vám palce,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ať to zvládnete co nejlépe…</a:t>
            </a: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279742"/>
            <a:ext cx="3168352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Řada čísel, půjdeme-li po šipkách,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vznikla podle určitého systému.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Úkolem je objevit číslo, které tomuto systému vyhovuje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patří do poslední prázdné šipky.</a:t>
            </a:r>
          </a:p>
          <a:p>
            <a:pPr marL="0" lv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89040"/>
            <a:ext cx="5012126" cy="27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 potřebný k výrobě určitého produktu se zkrátil o 50 %.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kolik se zvýšila produktivita práce? </a:t>
            </a:r>
            <a:endParaRPr lang="cs-CZ" sz="11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364" y="3212976"/>
            <a:ext cx="4133779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Dvěma bratrům je dohromady 84 let.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bylo staršímu bratrovi tolik let, kolik je dnes mladšímu, stáří mladšího bratra bylo právě poloviční než dnešní stáří staršího bratra.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je teď bratrům let? </a:t>
            </a:r>
          </a:p>
        </p:txBody>
      </p:sp>
      <p:pic>
        <p:nvPicPr>
          <p:cNvPr id="6146" name="Picture 2" descr="C:\Program Files (x86)\Microsoft Office\MEDIA\CAGCAT10\j014948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667" y="4544900"/>
            <a:ext cx="2144162" cy="217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Věříte meteorologům?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rádiu se ozve zpráva: „Za půl hodiny začnou půlnoční zprávy našeho rádia, venku prší, ba přímo leje jako z konve. Počasí se má postupně vylepšovat a přesně za sto dvacet  hodin bude určitě slunečno!“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 se této zprávě o počasí s takovým předstihem věřit?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pic>
        <p:nvPicPr>
          <p:cNvPr id="717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900" y="4797152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Dokážete nakreslit pětiúhelník s hvězdou jedním tahem?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 to nebude problém, dokážete ale spočítat,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je tam celkem trojúhelníků?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45024"/>
            <a:ext cx="3033383" cy="3101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6.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Existuje relativně mnoho čísel, která mají následující vlastnost: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 dělení dvěma, třemi, čtyřmi, pěti nebo šesti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bude zbytek vždy 1.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Ale při dělení sedmi vyjde dělení beze zbytku.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Najděte nejmenší číslo, které vyhovuje této podmínce.</a:t>
            </a:r>
          </a:p>
        </p:txBody>
      </p:sp>
      <p:pic>
        <p:nvPicPr>
          <p:cNvPr id="8194" name="Picture 2" descr="C:\Users\zblaha00\AppData\Local\Microsoft\Windows\Temporary Internet Files\Content.IE5\TWFH6JKF\MC9004338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29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Vlak projel kolem pozorovatele na trati za 5 s. 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mostě, který má délku 100 m, projel vlak za 10 s.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rychlost a délku vlaku.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3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zblaha00\AppData\Local\Microsoft\Windows\Temporary Internet Files\Content.IE5\WXVBDCS5\MC90028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330" y="4221088"/>
            <a:ext cx="3577431" cy="197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8.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Zvětší-li se jedna stran obdélníku o 10 cm a druhá o 5 cm, zvětší se obsah obdélníku o 5 dm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Zvětší-li se první stran obdélníku o 5 cm a druhá stran o 10 cm, zvětší se jeho obsah o 6,5 dm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Určete rozměry obdélníku.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427984"/>
            <a:ext cx="3240360" cy="2430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 dělníků provede určitou práci za 35 dní.  Za kolik dní bude práce hotova, bude-li na ní od 21. dne pracovat 48 dělníků?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Users\zblaha00\AppData\Local\Microsoft\Windows\Temporary Internet Files\Content.IE5\1LSEO81J\MC9004339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862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blaha00\AppData\Local\Microsoft\Windows\Temporary Internet Files\Content.IE5\ZB124OJ4\MC90043393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862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74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007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Stará žába s mladou žabičkou jdou spolu přes les. Protože mladá žabička je neposedná a neustále někde poskakuje, spadne v nestřeženém okamžiku do lesní studny hluboké 10 m. Stará žába na ni nahoře čeká, až zase vyleze, jinak jí pomoci neumí. Žabička šplhá a šplhá a za den vyleze 3 m. Pak ale únavou usne a v noci o 2 m sklouzne dolů. To se další dny opakuje. Za kolik dní žabička vyleze ven?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08665"/>
            <a:ext cx="1728192" cy="1949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241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doufám, že se vám něco zadaří….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63" y="4437112"/>
            <a:ext cx="2097087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 O Z O R  ! ! ! </a:t>
            </a:r>
          </a:p>
          <a:p>
            <a:pPr marL="0" indent="0" algn="ctr">
              <a:buNone/>
            </a:pPr>
            <a:r>
              <a:rPr lang="cs-CZ" sz="7200" b="1" dirty="0" smtClean="0">
                <a:solidFill>
                  <a:srgbClr val="7030A0"/>
                </a:solidFill>
              </a:rPr>
              <a:t>Výsledky úloh</a:t>
            </a:r>
            <a:endParaRPr lang="cs-CZ" sz="7200" b="1" dirty="0">
              <a:solidFill>
                <a:srgbClr val="7030A0"/>
              </a:solidFill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1979712" y="3789040"/>
            <a:ext cx="5760640" cy="1872208"/>
          </a:xfrm>
          <a:prstGeom prst="downArrowCallout">
            <a:avLst>
              <a:gd name="adj1" fmla="val 28151"/>
              <a:gd name="adj2" fmla="val 134498"/>
              <a:gd name="adj3" fmla="val 25000"/>
              <a:gd name="adj4" fmla="val 145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11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37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o 100 %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48 a 36 let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ne – bude zase před půlnocí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35 trojúhelníků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301 (číslo musí končit jedničkou, násobek 7)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20 m/s  ,  100 m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50 cm a 20 cm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za 30 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za 8 dní</a:t>
            </a:r>
          </a:p>
          <a:p>
            <a:pPr marL="514350" indent="-514350">
              <a:buFont typeface="+mj-lt"/>
              <a:buAutoNum type="arabicPeriod"/>
            </a:pP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28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za vaši snahu – bude odměněna</a:t>
            </a:r>
            <a:r>
              <a:rPr lang="cs-CZ" b="1" dirty="0" smtClean="0">
                <a:solidFill>
                  <a:srgbClr val="002060"/>
                </a:solidFill>
              </a:rPr>
              <a:t>…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3501008"/>
            <a:ext cx="3466768" cy="3356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nejen na počítání…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Použitá literatura:  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Eduard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Kriegelstein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, Zděněk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Rozenský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Sbírka úloh z matematiky 1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Pro 1.ročním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stud.oborů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SOU a SOŠ (SPN 1981)</a:t>
            </a:r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Použité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obrázky a znázornění:</a:t>
            </a:r>
          </a:p>
          <a:p>
            <a:pPr marL="0" indent="0" algn="ctr">
              <a:buNone/>
            </a:pPr>
            <a:r>
              <a:rPr lang="cs-CZ" sz="280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dirty="0">
                <a:hlinkClick r:id="rId2"/>
              </a:rPr>
              <a:t>www.office.microsoft.com</a:t>
            </a:r>
            <a:endParaRPr lang="cs-CZ" sz="2800" dirty="0"/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1487</TotalTime>
  <Words>809</Words>
  <Application>Microsoft Office PowerPoint</Application>
  <PresentationFormat>Předvádění na obrazovce (4:3)</PresentationFormat>
  <Paragraphs>118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List</vt:lpstr>
      <vt:lpstr>  Úlohy nejen na počítání..</vt:lpstr>
      <vt:lpstr>P  R  O  C  E  N  T  A</vt:lpstr>
      <vt:lpstr>Prezentace aplikace PowerPoint</vt:lpstr>
      <vt:lpstr>Úlohy nejen na počítání…</vt:lpstr>
      <vt:lpstr>Prezentace aplikace PowerPoint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  <vt:lpstr>Úlohy nejen na počítání…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85</cp:revision>
  <cp:lastPrinted>2013-04-09T11:39:44Z</cp:lastPrinted>
  <dcterms:created xsi:type="dcterms:W3CDTF">2013-02-26T11:10:07Z</dcterms:created>
  <dcterms:modified xsi:type="dcterms:W3CDTF">2013-11-13T20:40:04Z</dcterms:modified>
</cp:coreProperties>
</file>