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2" y="7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1233094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tuhých náprav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6349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3971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Zádní náprava polotuhá os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automobily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" y="2104603"/>
            <a:ext cx="7648575" cy="427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620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Popis závady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Příčina: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nadměrné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zatěžování zadní nápravy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únava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materiálu a vliv stárnutí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poškození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 důvodu  nehody </a:t>
            </a:r>
          </a:p>
        </p:txBody>
      </p:sp>
    </p:spTree>
    <p:extLst>
      <p:ext uri="{BB962C8B-B14F-4D97-AF65-F5344CB8AC3E}">
        <p14:creationId xmlns:p14="http://schemas.microsoft.com/office/powerpoint/2010/main" val="190638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0040" y="1700808"/>
            <a:ext cx="8503920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Zobrazení konkrétní závady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Opotřebené uložení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nápravy – vlastního lůžka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2" y="3403933"/>
            <a:ext cx="2136775" cy="223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943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pic>
        <p:nvPicPr>
          <p:cNvPr id="2050" name="Picture 2" descr="H:\dumy\náprava a její opravy\2605201319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464496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2276872"/>
            <a:ext cx="382124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Demontážní a zároveň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montážní přípravek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 výměnu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uložení náprav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32041" y="4365104"/>
            <a:ext cx="38212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Přípravek nevyžaduje použití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plamene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nijak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nepoškozuje uložení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nápravě.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84784"/>
            <a:ext cx="38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Montážní přípravky</a:t>
            </a:r>
          </a:p>
        </p:txBody>
      </p:sp>
    </p:spTree>
    <p:extLst>
      <p:ext uri="{BB962C8B-B14F-4D97-AF65-F5344CB8AC3E}">
        <p14:creationId xmlns:p14="http://schemas.microsoft.com/office/powerpoint/2010/main" val="55512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Opravy náprav</a:t>
            </a:r>
          </a:p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Provádějí se: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Rovnáním – za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tepla či za studena s nutností přihlédnutí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míru opotřebení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Vymezení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vůlí – 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otočných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svislých čepech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Výměna jednotlivých částí náprav</a:t>
            </a:r>
          </a:p>
        </p:txBody>
      </p:sp>
    </p:spTree>
    <p:extLst>
      <p:ext uri="{BB962C8B-B14F-4D97-AF65-F5344CB8AC3E}">
        <p14:creationId xmlns:p14="http://schemas.microsoft.com/office/powerpoint/2010/main" val="73421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84976" cy="4572000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Ošetření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Mytí – pravidelné mytí podvozku a jednotlivých částí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Konzervace – promazání, nástřik spodku</a:t>
            </a:r>
          </a:p>
        </p:txBody>
      </p:sp>
      <p:pic>
        <p:nvPicPr>
          <p:cNvPr id="4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68960"/>
            <a:ext cx="5618163" cy="3755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502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Uchycení – vůči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nápravě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Geometrie – směrová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stabilita, přihlédnutí na jednotlivé prvky vlastní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Pérování – poloha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ukotvení jednotlivých částí pérování</a:t>
            </a:r>
          </a:p>
        </p:txBody>
      </p:sp>
    </p:spTree>
    <p:extLst>
      <p:ext uri="{BB962C8B-B14F-4D97-AF65-F5344CB8AC3E}">
        <p14:creationId xmlns:p14="http://schemas.microsoft.com/office/powerpoint/2010/main" val="158037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tuhých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8" indent="0">
              <a:buClrTx/>
              <a:buSzPct val="85000"/>
              <a:buNone/>
            </a:pPr>
            <a:r>
              <a:rPr lang="cs-CZ" sz="2800" b="1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Tuhé nápravy nákladních vozidel</a:t>
            </a:r>
          </a:p>
          <a:p>
            <a:pPr marL="0" lvl="8" indent="0">
              <a:buClrTx/>
              <a:buSzPct val="85000"/>
              <a:buNone/>
            </a:pPr>
            <a:r>
              <a:rPr lang="cs-CZ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Kontrolujeme:</a:t>
            </a:r>
          </a:p>
          <a:p>
            <a:pPr marL="274320" lvl="8" indent="-274320">
              <a:buClrTx/>
              <a:buSzPct val="85000"/>
              <a:buFont typeface="Courier New" panose="02070309020205020404" pitchFamily="49" charset="0"/>
              <a:buChar char="o"/>
            </a:pPr>
            <a:r>
              <a:rPr lang="cs-CZ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Čepy a uložení</a:t>
            </a:r>
            <a:endParaRPr lang="cs-CZ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3168352" cy="2679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307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náprav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Otázky: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Jakým způsobem se konzervují části náprav?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a)odmašťováním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b)vystřikováním olejem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c)nástřikem spodku</a:t>
            </a:r>
          </a:p>
          <a:p>
            <a:pPr marL="514350" indent="-514350">
              <a:buAutoNum type="arabicPeriod" startAt="2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 demontáž pryžového uložení zadních náprav používáme?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a)metodu rozleptání pryže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b)odřezání jednotlivých částí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c)vylisováním příslušným přípravkem za studena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odpovědi: 1. c), 2. </a:t>
            </a:r>
            <a:r>
              <a:rPr lang="cs-CZ" sz="1600" smtClean="0">
                <a:latin typeface="Arial" panose="020B0604020202020204" pitchFamily="34" charset="0"/>
                <a:cs typeface="Arial" panose="020B0604020202020204" pitchFamily="34" charset="0"/>
              </a:rPr>
              <a:t>c)</a:t>
            </a:r>
            <a:endParaRPr lang="cs-CZ" sz="17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306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tuhých náprav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Vlastní fotografie</a:t>
            </a:r>
          </a:p>
          <a:p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60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J. Pošta a kol., 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Opravárenství a diagnostika I.,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ISBN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80-86073-60-2, vyd. Informatorium, Praha 2000, 145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O. Beneš, </a:t>
            </a:r>
            <a:r>
              <a:rPr lang="cs-CZ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Opravy motorových vozidel,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vyd. Roh, Praha 1956, 177s.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595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1355</TotalTime>
  <Words>338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  <vt:lpstr>Opravy tuhých náprav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18</cp:revision>
  <dcterms:created xsi:type="dcterms:W3CDTF">2013-05-26T05:34:13Z</dcterms:created>
  <dcterms:modified xsi:type="dcterms:W3CDTF">2013-11-12T12:13:40Z</dcterms:modified>
</cp:coreProperties>
</file>