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34" d="100"/>
          <a:sy n="34" d="100"/>
        </p:scale>
        <p:origin x="-8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268649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VY_32_INOVACE_12_C_03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Vyhledávání závad a zkušebny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Komunikační protokol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9127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243013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Komunikační </a:t>
            </a:r>
            <a:r>
              <a:rPr lang="cs-CZ" dirty="0" smtClean="0"/>
              <a:t>protokol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Prostředí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Jsou možné tyto varianty: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Každá informace j</a:t>
            </a:r>
            <a:r>
              <a:rPr lang="de-DE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přenášena po</a:t>
            </a:r>
            <a:r>
              <a:rPr lang="de-DE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DE" altLang="cs-CZ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vlastním vedení.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Všechny informace jsou přenášeny mezi řídícími jednotkami maximálně po dvou vodičích, po sběrnici CAN.</a:t>
            </a:r>
            <a:endParaRPr lang="de-DE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325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7"/>
            <a:ext cx="7582616" cy="4367761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Samostatné vedení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Přináší informace , které jsou v daném vedení přenášeny a ovládají nezávisle na druhých jednotkách tu svojí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ssp186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483471"/>
            <a:ext cx="7106005" cy="311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250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spcBef>
                <a:spcPct val="50000"/>
              </a:spcBef>
            </a:pPr>
            <a:r>
              <a:rPr lang="cs-CZ" sz="3200" dirty="0"/>
              <a:t>Komunikační protokol</a:t>
            </a:r>
            <a:endParaRPr lang="de-DE" altLang="cs-CZ" sz="3200" dirty="0">
              <a:latin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alt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Datová sběrnice CAN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 způsob přenosu dat mezi řídícími jednotkami</a:t>
            </a:r>
            <a:r>
              <a:rPr lang="de-DE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Spojuje jednotlivé řídící jednotky do uceleného systému</a:t>
            </a:r>
            <a:r>
              <a:rPr lang="de-DE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Čím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více informací má řídící jednotka o stavu celého systému, tím lépe může vyhodnocovat jednotlivé funkce.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Její nadřazenost je dána změnou přenosové rychlosti</a:t>
            </a:r>
            <a:endParaRPr lang="de-DE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471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Co přináší datové vedení</a:t>
            </a:r>
            <a:endParaRPr lang="cs-CZ" alt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značné zjednodušení propojení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velmi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rychlý přenos dat mezi řídícími jednotkami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úspora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místa díky menším rozměrům řídících jednotek a menším svorkovnicím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snížení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počtu poruch v důsledku soustavné kontroly přenášených dat řídícími jednotkami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de-DE" altLang="cs-CZ" sz="2800" dirty="0">
              <a:latin typeface="Arial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779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206208"/>
          </a:xfrm>
        </p:spPr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Co přináší datové vedení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bude-li potřeba rozšířit přenosový protokol o další informace, stačí jen upravit software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datová sběrnice CAN je normalizovaná v celém světě; to má tu výhodu, že výměna dat je možná i mezi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řídícími</a:t>
            </a:r>
            <a:b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jednotkami </a:t>
            </a:r>
            <a:b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různých </a:t>
            </a:r>
            <a:b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výrobců</a:t>
            </a:r>
            <a:endParaRPr lang="de-DE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74822" y="64533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94711" y="62779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2863658" y="3923764"/>
            <a:ext cx="6172838" cy="2889612"/>
            <a:chOff x="467544" y="3573016"/>
            <a:chExt cx="7632848" cy="2889612"/>
          </a:xfrm>
        </p:grpSpPr>
        <p:pic>
          <p:nvPicPr>
            <p:cNvPr id="4" name="Picture 3" descr="ssp186-0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3573016"/>
              <a:ext cx="7632848" cy="2880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83568" y="3573016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ŘJ 1</a:t>
              </a:r>
              <a:endParaRPr lang="cs-CZ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449252" y="3663800"/>
              <a:ext cx="6511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ŘJ 2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7449252" y="6093296"/>
              <a:ext cx="6495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ŘJ 3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83568" y="6093296"/>
              <a:ext cx="6527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ŘJ 4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52823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3630144"/>
          </a:xfrm>
        </p:spPr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Hlavní části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jednoho řadiče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jednoho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transceiveru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dvou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ukončení datové sběrnice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dvou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vedení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datové </a:t>
            </a:r>
            <a:b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sběrnice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675015"/>
            <a:ext cx="6120680" cy="3182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239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710264"/>
          </a:xfrm>
        </p:spPr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Průběh datového přenosu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Příprava dat-ŘJ předává svému řadiči  data, která  mají být poslaná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Vysílání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 – CAN – Transceiver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dostává tato data od řadiče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CAN 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přemění je na sériové elektrické signály a pošle dál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Přijetí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 – ostatní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jednotky, které jsou zapojeny do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sítě je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příjmou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Kontrola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dat – ŘJ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prověřují, zda jsou přijatá data pro jejich činnost potřebná</a:t>
            </a:r>
          </a:p>
        </p:txBody>
      </p:sp>
    </p:spTree>
    <p:extLst>
      <p:ext uri="{BB962C8B-B14F-4D97-AF65-F5344CB8AC3E}">
        <p14:creationId xmlns:p14="http://schemas.microsoft.com/office/powerpoint/2010/main" val="376657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Průběh datového přenosu</a:t>
            </a:r>
          </a:p>
          <a:p>
            <a:pPr marL="514350" indent="-514350">
              <a:buClrTx/>
              <a:buFont typeface="+mj-lt"/>
              <a:buAutoNum type="arabicPeriod" startAt="5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Převzetí dat – jsou-li přijatá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data potřebná, převezme je a dále zpracuje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Nejsou-li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přijatá data potřebná pro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činnost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ŘJ, tak na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ně nereaguje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249" y="2996952"/>
            <a:ext cx="4608512" cy="3471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094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Komunikační protokol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Europa-Sobotáles, Praha 2009, vyd.16, 496 s.</a:t>
            </a:r>
          </a:p>
          <a:p>
            <a:pPr lvl="0">
              <a:buClrTx/>
              <a:buFont typeface="Courier New" panose="02070309020205020404" pitchFamily="49" charset="0"/>
              <a:buChar char="o"/>
            </a:pPr>
            <a:endParaRPr lang="cs-CZ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98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560</TotalTime>
  <Words>398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Komunikační protokol</vt:lpstr>
      <vt:lpstr>Komunikační protokol</vt:lpstr>
      <vt:lpstr>Komunikační protokol</vt:lpstr>
      <vt:lpstr>Komunikační protokol</vt:lpstr>
      <vt:lpstr>Komunikační protokol</vt:lpstr>
      <vt:lpstr>Komunikační protokol</vt:lpstr>
      <vt:lpstr>Komunikační protokol</vt:lpstr>
      <vt:lpstr>Komunikační protokol</vt:lpstr>
      <vt:lpstr>Komunikační protokol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13</cp:revision>
  <dcterms:created xsi:type="dcterms:W3CDTF">2013-06-07T20:33:31Z</dcterms:created>
  <dcterms:modified xsi:type="dcterms:W3CDTF">2013-11-12T12:36:30Z</dcterms:modified>
</cp:coreProperties>
</file>